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66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81F155-C8A6-4006-BE1A-E44F4A7E5DCE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DA855-9128-47B7-9F55-5B92616D95D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81F155-C8A6-4006-BE1A-E44F4A7E5DCE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DA855-9128-47B7-9F55-5B92616D95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81F155-C8A6-4006-BE1A-E44F4A7E5DCE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DA855-9128-47B7-9F55-5B92616D95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81F155-C8A6-4006-BE1A-E44F4A7E5DCE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DA855-9128-47B7-9F55-5B92616D95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81F155-C8A6-4006-BE1A-E44F4A7E5DCE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DA855-9128-47B7-9F55-5B92616D95D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81F155-C8A6-4006-BE1A-E44F4A7E5DCE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DA855-9128-47B7-9F55-5B92616D95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81F155-C8A6-4006-BE1A-E44F4A7E5DCE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DA855-9128-47B7-9F55-5B92616D95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81F155-C8A6-4006-BE1A-E44F4A7E5DCE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DA855-9128-47B7-9F55-5B92616D95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81F155-C8A6-4006-BE1A-E44F4A7E5DCE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DA855-9128-47B7-9F55-5B92616D95D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81F155-C8A6-4006-BE1A-E44F4A7E5DCE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DA855-9128-47B7-9F55-5B92616D95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81F155-C8A6-4006-BE1A-E44F4A7E5DCE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DA855-9128-47B7-9F55-5B92616D95D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F81F155-C8A6-4006-BE1A-E44F4A7E5DCE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A6DA855-9128-47B7-9F55-5B92616D95D1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cover dir="d"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3571876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Образ народа –  ______</a:t>
            </a:r>
            <a:br>
              <a:rPr lang="ru-RU" sz="5400" b="1" dirty="0" smtClean="0"/>
            </a:br>
            <a:r>
              <a:rPr lang="ru-RU" sz="5400" b="1" dirty="0" smtClean="0"/>
              <a:t>в стихотворении Николая Алексеевича Некрасова </a:t>
            </a:r>
            <a:br>
              <a:rPr lang="ru-RU" sz="5400" b="1" dirty="0" smtClean="0"/>
            </a:br>
            <a:r>
              <a:rPr lang="ru-RU" sz="5400" b="1" dirty="0" smtClean="0"/>
              <a:t>«Железная дорога»</a:t>
            </a:r>
            <a:endParaRPr lang="ru-RU" sz="5400" b="1" dirty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handprint-coloring-page-childrens-handprint-coloring-page-free-download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01277" y="4077778"/>
            <a:ext cx="2742723" cy="278022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214554"/>
            <a:ext cx="7498080" cy="1143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1. Большой палец </a:t>
            </a:r>
            <a:r>
              <a:rPr lang="ru-RU" sz="2800" dirty="0" smtClean="0"/>
              <a:t>– для меня важно и интересно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2. Указательный палец </a:t>
            </a:r>
            <a:r>
              <a:rPr lang="ru-RU" sz="2800" dirty="0" smtClean="0"/>
              <a:t>-  мне было трудно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3. Средний палец- </a:t>
            </a:r>
            <a:r>
              <a:rPr lang="ru-RU" sz="2800" dirty="0" smtClean="0"/>
              <a:t>для меня было      	недостаточно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4.Безымянный палец</a:t>
            </a:r>
            <a:r>
              <a:rPr lang="ru-RU" sz="2800" dirty="0" smtClean="0"/>
              <a:t>-  мне не понравилось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5. Мизинец </a:t>
            </a:r>
            <a:r>
              <a:rPr lang="ru-RU" sz="2800" dirty="0" smtClean="0"/>
              <a:t>– мои предложения</a:t>
            </a:r>
            <a:endParaRPr lang="ru-RU" sz="2800" dirty="0"/>
          </a:p>
        </p:txBody>
      </p:sp>
    </p:spTree>
  </p:cSld>
  <p:clrMapOvr>
    <a:masterClrMapping/>
  </p:clrMapOvr>
  <p:transition>
    <p:cover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357166"/>
            <a:ext cx="6400800" cy="2286000"/>
          </a:xfrm>
        </p:spPr>
        <p:txBody>
          <a:bodyPr>
            <a:no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созидатель</a:t>
            </a:r>
            <a:r>
              <a:rPr lang="ru-RU" sz="2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тот, кто  создает  что- либо</a:t>
            </a:r>
            <a:br>
              <a:rPr lang="ru-RU" sz="2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патриот</a:t>
            </a:r>
            <a:r>
              <a:rPr lang="ru-RU" sz="2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человек, преданный своему народу, любящий свое Отечество</a:t>
            </a:r>
            <a:br>
              <a:rPr lang="ru-RU" sz="2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Знаток</a:t>
            </a:r>
            <a:r>
              <a:rPr lang="ru-RU" sz="2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Человек, обладающий обширными знаниями в определенной области</a:t>
            </a:r>
            <a:endParaRPr lang="ru-RU" sz="2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4143380"/>
            <a:ext cx="6906574" cy="1472184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Образ народа –</a:t>
            </a: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созидателя 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>в стихотворении Николая Алексеевича Некрасова </a:t>
            </a:r>
            <a:br>
              <a:rPr lang="ru-RU" sz="5400" b="1" dirty="0" smtClean="0"/>
            </a:br>
            <a:r>
              <a:rPr lang="ru-RU" sz="5400" b="1" dirty="0" smtClean="0"/>
              <a:t>«Железная дорога»</a:t>
            </a:r>
            <a:endParaRPr lang="ru-RU" sz="5400" b="1" dirty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55776" y="1889448"/>
            <a:ext cx="6400800" cy="4968552"/>
          </a:xfrm>
        </p:spPr>
        <p:txBody>
          <a:bodyPr>
            <a:noAutofit/>
          </a:bodyPr>
          <a:lstStyle/>
          <a:p>
            <a:pPr algn="ctr"/>
            <a:endParaRPr lang="ru-RU" sz="3600" b="1" dirty="0" smtClean="0"/>
          </a:p>
          <a:p>
            <a:pPr algn="ctr"/>
            <a:endParaRPr lang="ru-RU" sz="3600" b="1" dirty="0"/>
          </a:p>
          <a:p>
            <a:pPr algn="ctr"/>
            <a:r>
              <a:rPr lang="ru-RU" sz="3600" b="1" dirty="0" smtClean="0"/>
              <a:t>Образ</a:t>
            </a:r>
          </a:p>
          <a:p>
            <a:r>
              <a:rPr lang="ru-RU" sz="2800" b="1" dirty="0" smtClean="0"/>
              <a:t>В </a:t>
            </a:r>
            <a:r>
              <a:rPr lang="ru-RU" sz="2800" b="1" dirty="0"/>
              <a:t>философии:</a:t>
            </a:r>
            <a:r>
              <a:rPr lang="ru-RU" sz="2800" dirty="0"/>
              <a:t> результат и идеальная форма отражения предметов и явлений материального мира в сознании человека</a:t>
            </a:r>
            <a:r>
              <a:rPr lang="ru-RU" sz="2800" dirty="0" smtClean="0"/>
              <a:t>.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 </a:t>
            </a:r>
            <a:r>
              <a:rPr lang="ru-RU" sz="2800" b="1" dirty="0"/>
              <a:t>В искусстве: </a:t>
            </a:r>
            <a:r>
              <a:rPr lang="ru-RU" sz="2800" dirty="0"/>
              <a:t>обобщённое художественное отражение действительности, облечённое в форму конкретного индивидуального явления. 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b="1" dirty="0"/>
              <a:t>М</a:t>
            </a:r>
            <a:r>
              <a:rPr lang="ru-RU" sz="2800" b="1" dirty="0" smtClean="0"/>
              <a:t>узыкальный </a:t>
            </a:r>
            <a:r>
              <a:rPr lang="ru-RU" sz="2800" b="1" dirty="0"/>
              <a:t>образ </a:t>
            </a:r>
            <a:r>
              <a:rPr lang="ru-RU" sz="2800" dirty="0"/>
              <a:t>– это воплощенный в музыке образ (чувства, переживания, мысли, размышления, действие одного или нескольких людей; какое – либо проявление природы, событие из жизни человека, </a:t>
            </a:r>
            <a:r>
              <a:rPr lang="ru-RU" sz="2800" dirty="0" smtClean="0"/>
              <a:t>народа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val="3683320836"/>
      </p:ext>
    </p:extLst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3929066"/>
            <a:ext cx="7406640" cy="147218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В художественной литературе </a:t>
            </a:r>
            <a:r>
              <a:rPr lang="ru-RU" sz="2800" dirty="0" smtClean="0"/>
              <a:t>понятие</a:t>
            </a:r>
            <a:br>
              <a:rPr lang="ru-RU" sz="2800" dirty="0" smtClean="0"/>
            </a:br>
            <a:r>
              <a:rPr lang="ru-RU" sz="2800" b="1" dirty="0" smtClean="0"/>
              <a:t>Образ</a:t>
            </a:r>
            <a:r>
              <a:rPr lang="ru-RU" sz="2800" dirty="0" smtClean="0"/>
              <a:t> – картина человеческой жизни, изображенная в художественном произведении; писатель, изображая жизнь, выражает свои мысли о ней, раскрывает при помощи образов свое отношение к поведению людей в различных обстоятельствах, к явлениям природы и ,показывая их в произведении, стремится вызвать такое же отношение к ним у читателя.</a:t>
            </a:r>
            <a:endParaRPr lang="ru-RU" sz="2800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4929198"/>
            <a:ext cx="7406640" cy="1543622"/>
          </a:xfrm>
        </p:spPr>
        <p:txBody>
          <a:bodyPr>
            <a:noAutofit/>
          </a:bodyPr>
          <a:lstStyle/>
          <a:p>
            <a:r>
              <a:rPr lang="ru-RU" sz="4400" b="1" dirty="0" smtClean="0"/>
              <a:t>Цели нашего урока: 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Мы познакомимся с…</a:t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Мы узнаем …</a:t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Мы будем уметь …</a:t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Мы можем поразмышлять …</a:t>
            </a:r>
            <a:endParaRPr lang="ru-RU" sz="4400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2564888" cy="615475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00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elikij_put_kniga_9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-21115"/>
            <a:ext cx="4419793" cy="330723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928670"/>
            <a:ext cx="4361688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Строительство Николаевской железной дороги</a:t>
            </a:r>
            <a:endParaRPr lang="ru-RU" sz="3600" b="1" dirty="0"/>
          </a:p>
        </p:txBody>
      </p:sp>
      <p:pic>
        <p:nvPicPr>
          <p:cNvPr id="5" name="Рисунок 4" descr="slide_2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3286124"/>
            <a:ext cx="4500593" cy="3375445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rigin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39723"/>
            <a:ext cx="9144000" cy="6897723"/>
          </a:xfrm>
        </p:spPr>
      </p:pic>
    </p:spTree>
  </p:cSld>
  <p:clrMapOvr>
    <a:masterClrMapping/>
  </p:clrMapOvr>
  <p:transition>
    <p:cover dir="d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2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200</TotalTime>
  <Words>56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Образ народа –  ______ в стихотворении Николая Алексеевича Некрасова  «Железная дорога»</vt:lpstr>
      <vt:lpstr>созидатель – тот, кто  создает  что- либо  патриот – человек, преданный своему народу, любящий свое Отечество  Знаток - Человек, обладающий обширными знаниями в определенной области</vt:lpstr>
      <vt:lpstr>Образ народа –созидателя  в стихотворении Николая Алексеевича Некрасова  «Железная дорога»</vt:lpstr>
      <vt:lpstr>Презентация PowerPoint</vt:lpstr>
      <vt:lpstr>В художественной литературе понятие Образ – картина человеческой жизни, изображенная в художественном произведении; писатель, изображая жизнь, выражает свои мысли о ней, раскрывает при помощи образов свое отношение к поведению людей в различных обстоятельствах, к явлениям природы и ,показывая их в произведении, стремится вызвать такое же отношение к ним у читателя.</vt:lpstr>
      <vt:lpstr>Цели нашего урока:   Мы познакомимся с…  Мы узнаем …  Мы будем уметь …  Мы можем поразмышлять …</vt:lpstr>
      <vt:lpstr>Презентация PowerPoint</vt:lpstr>
      <vt:lpstr>Строительство Николаевской железной дороги</vt:lpstr>
      <vt:lpstr>Презентация PowerPoint</vt:lpstr>
      <vt:lpstr>1. Большой палец – для меня важно и интересно  2. Указательный палец -  мне было трудно   3. Средний палец- для меня было       недостаточно  4.Безымянный палец-  мне не понравилось  5. Мизинец – мои предложения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Учитель</cp:lastModifiedBy>
  <cp:revision>20</cp:revision>
  <dcterms:created xsi:type="dcterms:W3CDTF">2017-12-02T16:59:37Z</dcterms:created>
  <dcterms:modified xsi:type="dcterms:W3CDTF">2017-12-05T12:30:19Z</dcterms:modified>
</cp:coreProperties>
</file>