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5" r:id="rId5"/>
    <p:sldId id="262" r:id="rId6"/>
    <p:sldId id="263" r:id="rId7"/>
    <p:sldId id="264" r:id="rId8"/>
    <p:sldId id="274" r:id="rId9"/>
    <p:sldId id="267" r:id="rId10"/>
    <p:sldId id="268" r:id="rId11"/>
    <p:sldId id="269" r:id="rId12"/>
    <p:sldId id="270" r:id="rId13"/>
    <p:sldId id="271" r:id="rId14"/>
    <p:sldId id="272" r:id="rId15"/>
    <p:sldId id="273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6F1F5-7695-4123-BF54-0C4EBFFBDB17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363A101-06A6-4A35-8C18-C0A9AD3870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636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6F1F5-7695-4123-BF54-0C4EBFFBDB17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363A101-06A6-4A35-8C18-C0A9AD3870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987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6F1F5-7695-4123-BF54-0C4EBFFBDB17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363A101-06A6-4A35-8C18-C0A9AD3870A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74330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6F1F5-7695-4123-BF54-0C4EBFFBDB17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363A101-06A6-4A35-8C18-C0A9AD3870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746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6F1F5-7695-4123-BF54-0C4EBFFBDB17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363A101-06A6-4A35-8C18-C0A9AD3870A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9451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6F1F5-7695-4123-BF54-0C4EBFFBDB17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363A101-06A6-4A35-8C18-C0A9AD3870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8901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6F1F5-7695-4123-BF54-0C4EBFFBDB17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3A101-06A6-4A35-8C18-C0A9AD3870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6331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6F1F5-7695-4123-BF54-0C4EBFFBDB17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3A101-06A6-4A35-8C18-C0A9AD3870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467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6F1F5-7695-4123-BF54-0C4EBFFBDB17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3A101-06A6-4A35-8C18-C0A9AD3870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20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6F1F5-7695-4123-BF54-0C4EBFFBDB17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363A101-06A6-4A35-8C18-C0A9AD3870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764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6F1F5-7695-4123-BF54-0C4EBFFBDB17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363A101-06A6-4A35-8C18-C0A9AD3870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469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6F1F5-7695-4123-BF54-0C4EBFFBDB17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363A101-06A6-4A35-8C18-C0A9AD3870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236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6F1F5-7695-4123-BF54-0C4EBFFBDB17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3A101-06A6-4A35-8C18-C0A9AD3870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093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6F1F5-7695-4123-BF54-0C4EBFFBDB17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3A101-06A6-4A35-8C18-C0A9AD3870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39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6F1F5-7695-4123-BF54-0C4EBFFBDB17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3A101-06A6-4A35-8C18-C0A9AD3870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013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6F1F5-7695-4123-BF54-0C4EBFFBDB17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363A101-06A6-4A35-8C18-C0A9AD3870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705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6F1F5-7695-4123-BF54-0C4EBFFBDB17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363A101-06A6-4A35-8C18-C0A9AD3870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547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zdravcity.ru/g_alfa-tokoferola-acetat-vit-e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zdravcity.ru/g_vitamin-c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3" y="368301"/>
            <a:ext cx="8915399" cy="20066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Витаминный калейдоскоп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3" y="1739901"/>
            <a:ext cx="8915399" cy="1130299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Автор работы: Вороненко Дарья</a:t>
            </a:r>
          </a:p>
          <a:p>
            <a:r>
              <a:rPr lang="ru-RU" b="1" dirty="0">
                <a:solidFill>
                  <a:schemeClr val="tx1"/>
                </a:solidFill>
              </a:rPr>
              <a:t>ученица </a:t>
            </a:r>
            <a:r>
              <a:rPr lang="ru-RU" b="1" dirty="0" smtClean="0">
                <a:solidFill>
                  <a:schemeClr val="tx1"/>
                </a:solidFill>
              </a:rPr>
              <a:t>3 </a:t>
            </a:r>
            <a:r>
              <a:rPr lang="ru-RU" b="1" dirty="0">
                <a:solidFill>
                  <a:schemeClr val="tx1"/>
                </a:solidFill>
              </a:rPr>
              <a:t>«В» класса</a:t>
            </a:r>
          </a:p>
          <a:p>
            <a:r>
              <a:rPr lang="ru-RU" b="1" dirty="0">
                <a:solidFill>
                  <a:schemeClr val="tx1"/>
                </a:solidFill>
              </a:rPr>
              <a:t>МОУ ИРМО «</a:t>
            </a:r>
            <a:r>
              <a:rPr lang="ru-RU" b="1" dirty="0" err="1">
                <a:solidFill>
                  <a:schemeClr val="tx1"/>
                </a:solidFill>
              </a:rPr>
              <a:t>Оёкская</a:t>
            </a:r>
            <a:r>
              <a:rPr lang="ru-RU" b="1" dirty="0">
                <a:solidFill>
                  <a:schemeClr val="tx1"/>
                </a:solidFill>
              </a:rPr>
              <a:t> СОШ»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8608" y="2565399"/>
            <a:ext cx="4692492" cy="411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74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12901" y="624110"/>
            <a:ext cx="5289550" cy="5016079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902450" y="624110"/>
            <a:ext cx="4946649" cy="5279734"/>
          </a:xfrm>
        </p:spPr>
        <p:txBody>
          <a:bodyPr>
            <a:normAutofit fontScale="92500" lnSpcReduction="20000"/>
          </a:bodyPr>
          <a:lstStyle/>
          <a:p>
            <a:r>
              <a:rPr lang="ru-RU" sz="35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Витамин D</a:t>
            </a:r>
            <a:r>
              <a:rPr lang="ru-RU" sz="3500" b="1" dirty="0"/>
              <a:t> – может вырабатываться в организме человека самостоятельно, из холестерина в коже, под воздействием ультрафиолета. Способствует укреплению костей. Богат данным витамином яичный желток, сливки, сливочное масло.</a:t>
            </a:r>
          </a:p>
          <a:p>
            <a:endParaRPr lang="ru-RU" sz="32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5556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67795" y="624110"/>
            <a:ext cx="6472805" cy="5279734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150100" y="624110"/>
            <a:ext cx="4787900" cy="5279734"/>
          </a:xfrm>
        </p:spPr>
        <p:txBody>
          <a:bodyPr>
            <a:noAutofit/>
          </a:bodyPr>
          <a:lstStyle/>
          <a:p>
            <a:r>
              <a:rPr lang="ru-RU" sz="3200" b="1" u="sng" dirty="0">
                <a:hlinkClick r:id="rId3"/>
              </a:rPr>
              <a:t>Витамин E</a:t>
            </a:r>
            <a:r>
              <a:rPr lang="ru-RU" sz="3200" b="1" dirty="0"/>
              <a:t> – снижает риск тромбозов, важен для хорошего состояния кожи и развития мышц. Содержится в растительных маслах, шпинате, свекле, капусте.</a:t>
            </a:r>
          </a:p>
        </p:txBody>
      </p:sp>
    </p:spTree>
    <p:extLst>
      <p:ext uri="{BB962C8B-B14F-4D97-AF65-F5344CB8AC3E}">
        <p14:creationId xmlns:p14="http://schemas.microsoft.com/office/powerpoint/2010/main" val="2001622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841500" y="544451"/>
            <a:ext cx="4699000" cy="6313549"/>
          </a:xfrm>
          <a:prstGeom prst="rect">
            <a:avLst/>
          </a:prstGeom>
        </p:spPr>
      </p:pic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6718300" y="624110"/>
            <a:ext cx="5308600" cy="481149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Витамин K</a:t>
            </a:r>
            <a:r>
              <a:rPr lang="ru-RU" sz="2800" b="1" dirty="0"/>
              <a:t> – способен в небольшом количестве образовываться в кишечнике, при помощи микроорганизмов. Важный компонент свертывающей системы, защищает </a:t>
            </a:r>
            <a:r>
              <a:rPr lang="ru-RU" sz="2800" b="1" dirty="0" err="1" smtClean="0"/>
              <a:t>печень.Наиболее</a:t>
            </a:r>
            <a:r>
              <a:rPr lang="ru-RU" sz="2800" b="1" dirty="0" smtClean="0"/>
              <a:t> </a:t>
            </a:r>
            <a:r>
              <a:rPr lang="ru-RU" sz="2800" b="1" dirty="0"/>
              <a:t>богаты им свежие зеленые овощи, капуста, яйца.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7913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89100" y="624111"/>
            <a:ext cx="5692145" cy="5279734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381245" y="850900"/>
            <a:ext cx="4594854" cy="5052944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Витамин P</a:t>
            </a:r>
            <a:r>
              <a:rPr lang="ru-RU" sz="2800" b="1" dirty="0">
                <a:solidFill>
                  <a:schemeClr val="tx1"/>
                </a:solidFill>
              </a:rPr>
              <a:t> – антиоксидант, также защищает кровеносные сосуды от повреждений, расширяет их, улучшает работу печени. Основной источник – ярко окрашенные овощи и фрукты, зеленый чай</a:t>
            </a:r>
          </a:p>
        </p:txBody>
      </p:sp>
    </p:spTree>
    <p:extLst>
      <p:ext uri="{BB962C8B-B14F-4D97-AF65-F5344CB8AC3E}">
        <p14:creationId xmlns:p14="http://schemas.microsoft.com/office/powerpoint/2010/main" val="233865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89212" y="662210"/>
            <a:ext cx="8911687" cy="1280890"/>
          </a:xfrm>
        </p:spPr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94575" y="662210"/>
            <a:ext cx="5653925" cy="5249640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7188200" y="662210"/>
            <a:ext cx="4775199" cy="5241634"/>
          </a:xfrm>
        </p:spPr>
        <p:txBody>
          <a:bodyPr>
            <a:normAutofit lnSpcReduction="10000"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Цель, поставленная нами в начале проектной работы, была достигнута. Все задачи решены.</a:t>
            </a:r>
          </a:p>
          <a:p>
            <a:r>
              <a:rPr lang="ru-RU" sz="2800" b="1" dirty="0">
                <a:solidFill>
                  <a:schemeClr val="tx1"/>
                </a:solidFill>
              </a:rPr>
              <a:t>Н</a:t>
            </a:r>
            <a:r>
              <a:rPr lang="ru-RU" sz="2800" b="1" dirty="0" smtClean="0">
                <a:solidFill>
                  <a:schemeClr val="tx1"/>
                </a:solidFill>
              </a:rPr>
              <a:t>ам </a:t>
            </a:r>
            <a:r>
              <a:rPr lang="ru-RU" sz="2800" b="1" dirty="0">
                <a:solidFill>
                  <a:schemeClr val="tx1"/>
                </a:solidFill>
              </a:rPr>
              <a:t>удалось изготовить «Витаминный калейдоскоп» в виде информационного плаката.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5984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СПАСИБО ЗА ВНИМАНИЕ!</a:t>
            </a:r>
            <a:endParaRPr lang="ru-RU" sz="54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75000" y="1515666"/>
            <a:ext cx="6974946" cy="523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306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663700" y="624110"/>
            <a:ext cx="9840911" cy="1280890"/>
          </a:xfrm>
        </p:spPr>
        <p:txBody>
          <a:bodyPr>
            <a:noAutofit/>
          </a:bodyPr>
          <a:lstStyle/>
          <a:p>
            <a:r>
              <a:rPr lang="ru-RU" sz="4800" b="1" dirty="0"/>
              <a:t>«Пусть ваша пища будет вашей медициной</a:t>
            </a:r>
            <a:br>
              <a:rPr lang="ru-RU" sz="4800" b="1" dirty="0"/>
            </a:br>
            <a:r>
              <a:rPr lang="ru-RU" sz="4800" b="1" dirty="0"/>
              <a:t>и пусть вашими лекарствами будет ваша пища” — </a:t>
            </a:r>
            <a:br>
              <a:rPr lang="ru-RU" sz="4800" b="1" dirty="0"/>
            </a:br>
            <a:r>
              <a:rPr lang="ru-RU" sz="4800" b="1" dirty="0"/>
              <a:t>сказал  Гиппократ</a:t>
            </a:r>
            <a:br>
              <a:rPr lang="ru-RU" sz="4800" b="1" dirty="0"/>
            </a:b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178633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88420" y="1117567"/>
            <a:ext cx="5260347" cy="4951655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7190747" y="355600"/>
            <a:ext cx="4313864" cy="5713622"/>
          </a:xfrm>
        </p:spPr>
        <p:txBody>
          <a:bodyPr>
            <a:normAutofit fontScale="92500" lnSpcReduction="10000"/>
          </a:bodyPr>
          <a:lstStyle/>
          <a:p>
            <a:endParaRPr lang="ru-RU" sz="2800" dirty="0" smtClean="0"/>
          </a:p>
          <a:p>
            <a:endParaRPr lang="ru-RU" sz="2800" dirty="0"/>
          </a:p>
          <a:p>
            <a:r>
              <a:rPr lang="ru-RU" sz="2800" b="1" dirty="0" smtClean="0"/>
              <a:t>Все</a:t>
            </a:r>
            <a:r>
              <a:rPr lang="ru-RU" sz="2800" b="1" dirty="0"/>
              <a:t>,  знают, что витамины – это необходимая часть пищи. </a:t>
            </a:r>
            <a:endParaRPr lang="ru-RU" sz="2800" b="1" dirty="0" smtClean="0"/>
          </a:p>
          <a:p>
            <a:r>
              <a:rPr lang="ru-RU" sz="2800" b="1" dirty="0"/>
              <a:t>Знание о природе и функциях </a:t>
            </a:r>
            <a:r>
              <a:rPr lang="ru-RU" sz="2800" b="1" dirty="0" smtClean="0"/>
              <a:t>витаминов и </a:t>
            </a:r>
            <a:r>
              <a:rPr lang="ru-RU" sz="2800" b="1" dirty="0"/>
              <a:t>сознательное отношение к своему питанию позволит нам вести долгую, активную и плодотворную жизнь.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6709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2100" y="624110"/>
            <a:ext cx="10223499" cy="925290"/>
          </a:xfrm>
        </p:spPr>
        <p:txBody>
          <a:bodyPr>
            <a:noAutofit/>
          </a:bodyPr>
          <a:lstStyle/>
          <a:p>
            <a:r>
              <a:rPr lang="ru-RU" sz="3200" b="1" dirty="0"/>
              <a:t>Цель проекта </a:t>
            </a:r>
            <a:r>
              <a:rPr lang="ru-RU" sz="3200" dirty="0"/>
              <a:t>– выявить продукты, содержащие витамины  и систематизировать их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100" y="1689100"/>
            <a:ext cx="10069512" cy="5016500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 smtClean="0"/>
              <a:t>  Задачи </a:t>
            </a:r>
            <a:r>
              <a:rPr lang="ru-RU" sz="3200" b="1" dirty="0"/>
              <a:t>проекта:</a:t>
            </a:r>
            <a:endParaRPr lang="ru-RU" sz="3200" dirty="0"/>
          </a:p>
          <a:p>
            <a:r>
              <a:rPr lang="ru-RU" sz="3200" dirty="0"/>
              <a:t>1. Уточнить, что такое витамины</a:t>
            </a:r>
          </a:p>
          <a:p>
            <a:r>
              <a:rPr lang="ru-RU" sz="3200" dirty="0"/>
              <a:t>2. Выяснить о каких витаминах упоминается в различных литературных источниках.</a:t>
            </a:r>
          </a:p>
          <a:p>
            <a:r>
              <a:rPr lang="ru-RU" sz="3200" dirty="0"/>
              <a:t>3.Выявить продукты, содержащие витамины.</a:t>
            </a:r>
          </a:p>
          <a:p>
            <a:r>
              <a:rPr lang="ru-RU" sz="3200" dirty="0"/>
              <a:t>4. Создать «Витаминный калейдоскоп».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561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95681" y="624110"/>
            <a:ext cx="5795066" cy="5181419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7190747" y="624110"/>
            <a:ext cx="4313864" cy="5279734"/>
          </a:xfrm>
        </p:spPr>
        <p:txBody>
          <a:bodyPr>
            <a:normAutofit/>
          </a:bodyPr>
          <a:lstStyle/>
          <a:p>
            <a:r>
              <a:rPr lang="ru-RU" sz="2400" b="1" dirty="0"/>
              <a:t>В</a:t>
            </a:r>
            <a:r>
              <a:rPr lang="ru-RU" sz="2400" b="1" dirty="0" smtClean="0"/>
              <a:t>итамины  </a:t>
            </a:r>
            <a:r>
              <a:rPr lang="ru-RU" sz="2400" b="1" dirty="0"/>
              <a:t>были открыты на рубеже XIX и ХХ веков. Русский ученый </a:t>
            </a:r>
            <a:r>
              <a:rPr lang="ru-RU" sz="2400" b="1" dirty="0" err="1"/>
              <a:t>Н.И.Лунин</a:t>
            </a:r>
            <a:r>
              <a:rPr lang="ru-RU" sz="2400" b="1" dirty="0"/>
              <a:t> на опытах доказал, что организм любого живого существа нуждается в витаминах. Слово «витамин» придумал американский ученый биохимик Казимир </a:t>
            </a:r>
            <a:r>
              <a:rPr lang="ru-RU" sz="2400" b="1" dirty="0" err="1"/>
              <a:t>Функ</a:t>
            </a:r>
            <a:r>
              <a:rPr lang="ru-RU" sz="2400" b="1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6550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92201" y="1221007"/>
            <a:ext cx="6318250" cy="5366830"/>
          </a:xfrm>
          <a:prstGeom prst="rect">
            <a:avLst/>
          </a:prstGeom>
        </p:spPr>
      </p:pic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7190747" y="624110"/>
            <a:ext cx="4313864" cy="5279734"/>
          </a:xfrm>
        </p:spPr>
        <p:txBody>
          <a:bodyPr>
            <a:noAutofit/>
          </a:bodyPr>
          <a:lstStyle/>
          <a:p>
            <a:r>
              <a:rPr lang="ru-RU" sz="2400" b="1" dirty="0"/>
              <a:t>На сегодняшний день открыто более 30 соединений, которые учёные относят к витаминам. Половина из них хорошо изучена и используется в лекарственных целях. Витамины принято обозначать латинскими буквами А, В,  С, Д. Чтобы быть здоровым и бодрым, человеку необходимо совсем немного этих веществ.  Но их нехватка ведет к различным болезням. </a:t>
            </a:r>
          </a:p>
        </p:txBody>
      </p:sp>
    </p:spTree>
    <p:extLst>
      <p:ext uri="{BB962C8B-B14F-4D97-AF65-F5344CB8AC3E}">
        <p14:creationId xmlns:p14="http://schemas.microsoft.com/office/powerpoint/2010/main" val="136077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60164" y="624110"/>
            <a:ext cx="5350503" cy="5341584"/>
          </a:xfrm>
          <a:prstGeom prst="rect">
            <a:avLst/>
          </a:prstGeom>
        </p:spPr>
      </p:pic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7190747" y="624110"/>
            <a:ext cx="4313864" cy="5279734"/>
          </a:xfrm>
        </p:spPr>
        <p:txBody>
          <a:bodyPr/>
          <a:lstStyle/>
          <a:p>
            <a:r>
              <a:rPr lang="ru-RU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Витамин А </a:t>
            </a:r>
            <a:r>
              <a:rPr lang="ru-RU" sz="3200" b="1" dirty="0"/>
              <a:t>– важен для зрения, нормального состояния кожи и волос. Наиболее богаты им печень и рыбий жир.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379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19200" y="624110"/>
            <a:ext cx="6208185" cy="5649690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190746" y="624110"/>
            <a:ext cx="5001254" cy="5279734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Витамины группы B </a:t>
            </a:r>
            <a:r>
              <a:rPr lang="ru-RU" sz="2400" b="1" dirty="0"/>
              <a:t>– занимают достойное место в списке необходимых человеку. Группа достаточно объемная. Они необходимы для правильного роста и развития детей, незаменимы для клеток крови, гормонов и нервной системы взрослых, участвуют в энергетическом обмене. Содержатся в зерновых, крупах, мясе, дрожжах.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5506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536700" y="624110"/>
            <a:ext cx="6007099" cy="5497289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190746" y="624110"/>
            <a:ext cx="4836153" cy="5279734"/>
          </a:xfrm>
        </p:spPr>
        <p:txBody>
          <a:bodyPr>
            <a:normAutofit lnSpcReduction="10000"/>
          </a:bodyPr>
          <a:lstStyle/>
          <a:p>
            <a:r>
              <a:rPr lang="ru-RU" sz="3500" b="1" dirty="0">
                <a:solidFill>
                  <a:schemeClr val="tx1"/>
                </a:solidFill>
                <a:hlinkClick r:id="rId3"/>
              </a:rPr>
              <a:t>Витамин С</a:t>
            </a:r>
            <a:r>
              <a:rPr lang="ru-RU" sz="3500" b="1" dirty="0">
                <a:solidFill>
                  <a:schemeClr val="tx1"/>
                </a:solidFill>
              </a:rPr>
              <a:t> – он важен для соединительных тканей, повышает сопротивляемость инфекциям Больше всего богаты витамином C свежие овощи и фрукты.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6040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59</TotalTime>
  <Words>442</Words>
  <Application>Microsoft Office PowerPoint</Application>
  <PresentationFormat>Широкоэкранный</PresentationFormat>
  <Paragraphs>28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Century Gothic</vt:lpstr>
      <vt:lpstr>Wingdings 3</vt:lpstr>
      <vt:lpstr>Легкий дым</vt:lpstr>
      <vt:lpstr>Витаминный калейдоскоп </vt:lpstr>
      <vt:lpstr>«Пусть ваша пища будет вашей медициной и пусть вашими лекарствами будет ваша пища” —  сказал  Гиппократ </vt:lpstr>
      <vt:lpstr>Презентация PowerPoint</vt:lpstr>
      <vt:lpstr>Цель проекта – выявить продукты, содержащие витамины  и систематизировать их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Витаминный калейдоскоп </dc:title>
  <dc:creator>Windows User</dc:creator>
  <cp:lastModifiedBy>Windows User</cp:lastModifiedBy>
  <cp:revision>11</cp:revision>
  <dcterms:created xsi:type="dcterms:W3CDTF">2020-03-16T13:22:32Z</dcterms:created>
  <dcterms:modified xsi:type="dcterms:W3CDTF">2020-11-25T13:59:07Z</dcterms:modified>
</cp:coreProperties>
</file>