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445" autoAdjust="0"/>
    <p:restoredTop sz="94660"/>
  </p:normalViewPr>
  <p:slideViewPr>
    <p:cSldViewPr snapToGrid="0">
      <p:cViewPr varScale="1">
        <p:scale>
          <a:sx n="83" d="100"/>
          <a:sy n="83" d="100"/>
        </p:scale>
        <p:origin x="102" y="77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_rels/data2.xml.rels><?xml version="1.0" encoding="UTF-8" standalone="yes"?>
<Relationships xmlns="http://schemas.openxmlformats.org/package/2006/relationships"><Relationship Id="rId1" Type="http://schemas.openxmlformats.org/officeDocument/2006/relationships/image" Target="../media/image8.jpeg"/></Relationships>
</file>

<file path=ppt/diagrams/_rels/drawing2.xml.rels><?xml version="1.0" encoding="UTF-8" standalone="yes"?>
<Relationships xmlns="http://schemas.openxmlformats.org/package/2006/relationships"><Relationship Id="rId1" Type="http://schemas.openxmlformats.org/officeDocument/2006/relationships/image" Target="../media/image8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86271EE-27E0-451B-AE75-05D159E3BD4D}" type="doc">
      <dgm:prSet loTypeId="urn:microsoft.com/office/officeart/2005/8/layout/chevron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777CA3A7-6161-426F-913A-49232528CAE0}">
      <dgm:prSet phldrT="[Текст]"/>
      <dgm:spPr/>
      <dgm:t>
        <a:bodyPr/>
        <a:lstStyle/>
        <a:p>
          <a:r>
            <a:rPr lang="ru-RU" dirty="0" smtClean="0"/>
            <a:t>1 этап</a:t>
          </a:r>
          <a:endParaRPr lang="ru-RU" dirty="0"/>
        </a:p>
      </dgm:t>
    </dgm:pt>
    <dgm:pt modelId="{23E7DE7F-F664-45EC-B5C6-2C2E88653558}" type="parTrans" cxnId="{957B0113-83E0-424E-836C-9541A00C9B1E}">
      <dgm:prSet/>
      <dgm:spPr/>
      <dgm:t>
        <a:bodyPr/>
        <a:lstStyle/>
        <a:p>
          <a:endParaRPr lang="ru-RU"/>
        </a:p>
      </dgm:t>
    </dgm:pt>
    <dgm:pt modelId="{28AF44BD-AC33-4202-BFFF-D30C90B8D6DF}" type="sibTrans" cxnId="{957B0113-83E0-424E-836C-9541A00C9B1E}">
      <dgm:prSet/>
      <dgm:spPr/>
      <dgm:t>
        <a:bodyPr/>
        <a:lstStyle/>
        <a:p>
          <a:endParaRPr lang="ru-RU"/>
        </a:p>
      </dgm:t>
    </dgm:pt>
    <dgm:pt modelId="{016FB703-263C-4BB0-83DB-FFC9715C476B}">
      <dgm:prSet phldrT="[Текст]"/>
      <dgm:spPr/>
      <dgm:t>
        <a:bodyPr/>
        <a:lstStyle/>
        <a:p>
          <a:r>
            <a:rPr lang="ru-RU" dirty="0" smtClean="0"/>
            <a:t>2 этап</a:t>
          </a:r>
          <a:endParaRPr lang="ru-RU" dirty="0"/>
        </a:p>
      </dgm:t>
    </dgm:pt>
    <dgm:pt modelId="{DB674793-2367-45F6-9F6C-F63C3CFA8B8E}" type="parTrans" cxnId="{A9DBB3EB-E74E-4F9C-A2F4-1C8E8BF613E3}">
      <dgm:prSet/>
      <dgm:spPr/>
      <dgm:t>
        <a:bodyPr/>
        <a:lstStyle/>
        <a:p>
          <a:endParaRPr lang="ru-RU"/>
        </a:p>
      </dgm:t>
    </dgm:pt>
    <dgm:pt modelId="{391B9B97-2261-4DC8-B037-B919C86589EC}" type="sibTrans" cxnId="{A9DBB3EB-E74E-4F9C-A2F4-1C8E8BF613E3}">
      <dgm:prSet/>
      <dgm:spPr/>
      <dgm:t>
        <a:bodyPr/>
        <a:lstStyle/>
        <a:p>
          <a:endParaRPr lang="ru-RU"/>
        </a:p>
      </dgm:t>
    </dgm:pt>
    <dgm:pt modelId="{2B85939B-8C9A-4B77-B6E8-87F9067C98B4}">
      <dgm:prSet phldrT="[Текст]"/>
      <dgm:spPr/>
      <dgm:t>
        <a:bodyPr/>
        <a:lstStyle/>
        <a:p>
          <a:r>
            <a:rPr lang="ru-RU" dirty="0" smtClean="0"/>
            <a:t>3 этап</a:t>
          </a:r>
          <a:endParaRPr lang="ru-RU" dirty="0"/>
        </a:p>
      </dgm:t>
    </dgm:pt>
    <dgm:pt modelId="{9D5933C2-28E8-4B75-B222-44AE3CF1DA10}" type="parTrans" cxnId="{1D95CF46-2A7E-4FFD-BDAC-5E2CE93FB6AF}">
      <dgm:prSet/>
      <dgm:spPr/>
      <dgm:t>
        <a:bodyPr/>
        <a:lstStyle/>
        <a:p>
          <a:endParaRPr lang="ru-RU"/>
        </a:p>
      </dgm:t>
    </dgm:pt>
    <dgm:pt modelId="{CC725A21-C841-46CD-A800-4AC5E9D134D0}" type="sibTrans" cxnId="{1D95CF46-2A7E-4FFD-BDAC-5E2CE93FB6AF}">
      <dgm:prSet/>
      <dgm:spPr/>
      <dgm:t>
        <a:bodyPr/>
        <a:lstStyle/>
        <a:p>
          <a:endParaRPr lang="ru-RU"/>
        </a:p>
      </dgm:t>
    </dgm:pt>
    <dgm:pt modelId="{981AF587-C7EA-4BAB-8988-883732BB96A3}">
      <dgm:prSet/>
      <dgm:spPr/>
      <dgm:t>
        <a:bodyPr/>
        <a:lstStyle/>
        <a:p>
          <a:r>
            <a:rPr lang="ru-RU" dirty="0" smtClean="0">
              <a:solidFill>
                <a:schemeClr val="accent2">
                  <a:lumMod val="75000"/>
                </a:schemeClr>
              </a:solidFill>
            </a:rPr>
            <a:t>Подготовительный</a:t>
          </a:r>
          <a:endParaRPr lang="ru-RU" dirty="0">
            <a:solidFill>
              <a:schemeClr val="accent2">
                <a:lumMod val="75000"/>
              </a:schemeClr>
            </a:solidFill>
          </a:endParaRPr>
        </a:p>
      </dgm:t>
    </dgm:pt>
    <dgm:pt modelId="{2CDD6FBD-B1E1-4F1F-89A5-BECBA9877CDF}" type="parTrans" cxnId="{95CDBAE5-000C-414C-A70B-ABE25733F576}">
      <dgm:prSet/>
      <dgm:spPr/>
      <dgm:t>
        <a:bodyPr/>
        <a:lstStyle/>
        <a:p>
          <a:endParaRPr lang="ru-RU"/>
        </a:p>
      </dgm:t>
    </dgm:pt>
    <dgm:pt modelId="{424BDB2E-29B1-4473-9733-5C3C8B8C2295}" type="sibTrans" cxnId="{95CDBAE5-000C-414C-A70B-ABE25733F576}">
      <dgm:prSet/>
      <dgm:spPr/>
      <dgm:t>
        <a:bodyPr/>
        <a:lstStyle/>
        <a:p>
          <a:endParaRPr lang="ru-RU"/>
        </a:p>
      </dgm:t>
    </dgm:pt>
    <dgm:pt modelId="{CB0DF7C3-AEB5-480B-9B27-0CCD75EABAD2}">
      <dgm:prSet/>
      <dgm:spPr/>
      <dgm:t>
        <a:bodyPr/>
        <a:lstStyle/>
        <a:p>
          <a:r>
            <a:rPr lang="ru-RU" dirty="0" smtClean="0">
              <a:solidFill>
                <a:schemeClr val="accent2">
                  <a:lumMod val="75000"/>
                </a:schemeClr>
              </a:solidFill>
            </a:rPr>
            <a:t>Практический</a:t>
          </a:r>
          <a:endParaRPr lang="ru-RU" dirty="0">
            <a:solidFill>
              <a:schemeClr val="accent2">
                <a:lumMod val="75000"/>
              </a:schemeClr>
            </a:solidFill>
          </a:endParaRPr>
        </a:p>
      </dgm:t>
    </dgm:pt>
    <dgm:pt modelId="{A80B2C2D-DAD1-4B08-B7F3-26C44E48F5CC}" type="parTrans" cxnId="{73041A3F-E03A-4116-9959-2CB1173F4642}">
      <dgm:prSet/>
      <dgm:spPr/>
      <dgm:t>
        <a:bodyPr/>
        <a:lstStyle/>
        <a:p>
          <a:endParaRPr lang="ru-RU"/>
        </a:p>
      </dgm:t>
    </dgm:pt>
    <dgm:pt modelId="{6F8A1044-2000-415C-8FEC-71CD3592CC34}" type="sibTrans" cxnId="{73041A3F-E03A-4116-9959-2CB1173F4642}">
      <dgm:prSet/>
      <dgm:spPr/>
      <dgm:t>
        <a:bodyPr/>
        <a:lstStyle/>
        <a:p>
          <a:endParaRPr lang="ru-RU"/>
        </a:p>
      </dgm:t>
    </dgm:pt>
    <dgm:pt modelId="{4B871A9C-D731-4442-8341-6CD6C6501349}">
      <dgm:prSet/>
      <dgm:spPr/>
      <dgm:t>
        <a:bodyPr/>
        <a:lstStyle/>
        <a:p>
          <a:r>
            <a:rPr lang="ru-RU" dirty="0" smtClean="0">
              <a:solidFill>
                <a:schemeClr val="accent2">
                  <a:lumMod val="75000"/>
                </a:schemeClr>
              </a:solidFill>
            </a:rPr>
            <a:t>Заключительный</a:t>
          </a:r>
          <a:endParaRPr lang="ru-RU" dirty="0">
            <a:solidFill>
              <a:schemeClr val="accent2">
                <a:lumMod val="75000"/>
              </a:schemeClr>
            </a:solidFill>
          </a:endParaRPr>
        </a:p>
      </dgm:t>
    </dgm:pt>
    <dgm:pt modelId="{57597FBC-60A8-4FE9-9357-18C2117A2067}" type="parTrans" cxnId="{260FCD91-7539-4C01-BE58-209C6E3FE82B}">
      <dgm:prSet/>
      <dgm:spPr/>
      <dgm:t>
        <a:bodyPr/>
        <a:lstStyle/>
        <a:p>
          <a:endParaRPr lang="ru-RU"/>
        </a:p>
      </dgm:t>
    </dgm:pt>
    <dgm:pt modelId="{168B5F33-C1A9-4761-BE62-867EC8FA5631}" type="sibTrans" cxnId="{260FCD91-7539-4C01-BE58-209C6E3FE82B}">
      <dgm:prSet/>
      <dgm:spPr/>
      <dgm:t>
        <a:bodyPr/>
        <a:lstStyle/>
        <a:p>
          <a:endParaRPr lang="ru-RU"/>
        </a:p>
      </dgm:t>
    </dgm:pt>
    <dgm:pt modelId="{0C6E0FC1-4813-42BB-9D72-1AD9EAB11B54}" type="pres">
      <dgm:prSet presAssocID="{586271EE-27E0-451B-AE75-05D159E3BD4D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8B924BF-710B-4B04-A062-BE2AF2D02A03}" type="pres">
      <dgm:prSet presAssocID="{777CA3A7-6161-426F-913A-49232528CAE0}" presName="composite" presStyleCnt="0"/>
      <dgm:spPr/>
    </dgm:pt>
    <dgm:pt modelId="{CA0D7694-62EB-42A0-AE6E-F2F7543CC668}" type="pres">
      <dgm:prSet presAssocID="{777CA3A7-6161-426F-913A-49232528CAE0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7E51287-1F89-4A53-8F6E-65FB9930DFD4}" type="pres">
      <dgm:prSet presAssocID="{777CA3A7-6161-426F-913A-49232528CAE0}" presName="descendantText" presStyleLbl="alignAcc1" presStyleIdx="0" presStyleCnt="3" custLinFactNeighborX="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FF9F537-9A3C-4AED-A962-C1FA34332D64}" type="pres">
      <dgm:prSet presAssocID="{28AF44BD-AC33-4202-BFFF-D30C90B8D6DF}" presName="sp" presStyleCnt="0"/>
      <dgm:spPr/>
    </dgm:pt>
    <dgm:pt modelId="{7B34F1DC-75DC-4737-B344-FAABB6284E5E}" type="pres">
      <dgm:prSet presAssocID="{016FB703-263C-4BB0-83DB-FFC9715C476B}" presName="composite" presStyleCnt="0"/>
      <dgm:spPr/>
    </dgm:pt>
    <dgm:pt modelId="{9B3526E1-080D-4738-ACDC-70BA7FCD620C}" type="pres">
      <dgm:prSet presAssocID="{016FB703-263C-4BB0-83DB-FFC9715C476B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8F448E9-4F02-4DB1-A45C-DD3D670910C8}" type="pres">
      <dgm:prSet presAssocID="{016FB703-263C-4BB0-83DB-FFC9715C476B}" presName="descendantText" presStyleLbl="alignAcc1" presStyleIdx="1" presStyleCnt="3" custLinFactNeighborX="-177" custLinFactNeighborY="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78F983E-EC34-4BE7-909D-B41D529DF3A4}" type="pres">
      <dgm:prSet presAssocID="{391B9B97-2261-4DC8-B037-B919C86589EC}" presName="sp" presStyleCnt="0"/>
      <dgm:spPr/>
    </dgm:pt>
    <dgm:pt modelId="{273E155E-8D7E-4C78-8DBE-231556827A44}" type="pres">
      <dgm:prSet presAssocID="{2B85939B-8C9A-4B77-B6E8-87F9067C98B4}" presName="composite" presStyleCnt="0"/>
      <dgm:spPr/>
    </dgm:pt>
    <dgm:pt modelId="{39B45A48-6D2E-4973-B93C-EE2F6C215957}" type="pres">
      <dgm:prSet presAssocID="{2B85939B-8C9A-4B77-B6E8-87F9067C98B4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6DD316B-B74D-480B-9947-F0C07160E1A3}" type="pres">
      <dgm:prSet presAssocID="{2B85939B-8C9A-4B77-B6E8-87F9067C98B4}" presName="descendantText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95CDBAE5-000C-414C-A70B-ABE25733F576}" srcId="{777CA3A7-6161-426F-913A-49232528CAE0}" destId="{981AF587-C7EA-4BAB-8988-883732BB96A3}" srcOrd="0" destOrd="0" parTransId="{2CDD6FBD-B1E1-4F1F-89A5-BECBA9877CDF}" sibTransId="{424BDB2E-29B1-4473-9733-5C3C8B8C2295}"/>
    <dgm:cxn modelId="{977D1EFE-E25D-4B70-BB50-D40584D922D3}" type="presOf" srcId="{777CA3A7-6161-426F-913A-49232528CAE0}" destId="{CA0D7694-62EB-42A0-AE6E-F2F7543CC668}" srcOrd="0" destOrd="0" presId="urn:microsoft.com/office/officeart/2005/8/layout/chevron2"/>
    <dgm:cxn modelId="{A9DBB3EB-E74E-4F9C-A2F4-1C8E8BF613E3}" srcId="{586271EE-27E0-451B-AE75-05D159E3BD4D}" destId="{016FB703-263C-4BB0-83DB-FFC9715C476B}" srcOrd="1" destOrd="0" parTransId="{DB674793-2367-45F6-9F6C-F63C3CFA8B8E}" sibTransId="{391B9B97-2261-4DC8-B037-B919C86589EC}"/>
    <dgm:cxn modelId="{957B0113-83E0-424E-836C-9541A00C9B1E}" srcId="{586271EE-27E0-451B-AE75-05D159E3BD4D}" destId="{777CA3A7-6161-426F-913A-49232528CAE0}" srcOrd="0" destOrd="0" parTransId="{23E7DE7F-F664-45EC-B5C6-2C2E88653558}" sibTransId="{28AF44BD-AC33-4202-BFFF-D30C90B8D6DF}"/>
    <dgm:cxn modelId="{07AC4012-6C66-4533-AB8A-6830D2DB221A}" type="presOf" srcId="{2B85939B-8C9A-4B77-B6E8-87F9067C98B4}" destId="{39B45A48-6D2E-4973-B93C-EE2F6C215957}" srcOrd="0" destOrd="0" presId="urn:microsoft.com/office/officeart/2005/8/layout/chevron2"/>
    <dgm:cxn modelId="{260FCD91-7539-4C01-BE58-209C6E3FE82B}" srcId="{2B85939B-8C9A-4B77-B6E8-87F9067C98B4}" destId="{4B871A9C-D731-4442-8341-6CD6C6501349}" srcOrd="0" destOrd="0" parTransId="{57597FBC-60A8-4FE9-9357-18C2117A2067}" sibTransId="{168B5F33-C1A9-4761-BE62-867EC8FA5631}"/>
    <dgm:cxn modelId="{73041A3F-E03A-4116-9959-2CB1173F4642}" srcId="{016FB703-263C-4BB0-83DB-FFC9715C476B}" destId="{CB0DF7C3-AEB5-480B-9B27-0CCD75EABAD2}" srcOrd="0" destOrd="0" parTransId="{A80B2C2D-DAD1-4B08-B7F3-26C44E48F5CC}" sibTransId="{6F8A1044-2000-415C-8FEC-71CD3592CC34}"/>
    <dgm:cxn modelId="{B8B798EE-16BD-47B9-9DC1-7B8504E3BCEB}" type="presOf" srcId="{586271EE-27E0-451B-AE75-05D159E3BD4D}" destId="{0C6E0FC1-4813-42BB-9D72-1AD9EAB11B54}" srcOrd="0" destOrd="0" presId="urn:microsoft.com/office/officeart/2005/8/layout/chevron2"/>
    <dgm:cxn modelId="{1D95CF46-2A7E-4FFD-BDAC-5E2CE93FB6AF}" srcId="{586271EE-27E0-451B-AE75-05D159E3BD4D}" destId="{2B85939B-8C9A-4B77-B6E8-87F9067C98B4}" srcOrd="2" destOrd="0" parTransId="{9D5933C2-28E8-4B75-B222-44AE3CF1DA10}" sibTransId="{CC725A21-C841-46CD-A800-4AC5E9D134D0}"/>
    <dgm:cxn modelId="{64031627-2E93-407D-A7E6-6C76450B8FCB}" type="presOf" srcId="{4B871A9C-D731-4442-8341-6CD6C6501349}" destId="{16DD316B-B74D-480B-9947-F0C07160E1A3}" srcOrd="0" destOrd="0" presId="urn:microsoft.com/office/officeart/2005/8/layout/chevron2"/>
    <dgm:cxn modelId="{CC8D0B52-1CB5-4972-B4EF-20B1B02EEF52}" type="presOf" srcId="{981AF587-C7EA-4BAB-8988-883732BB96A3}" destId="{E7E51287-1F89-4A53-8F6E-65FB9930DFD4}" srcOrd="0" destOrd="0" presId="urn:microsoft.com/office/officeart/2005/8/layout/chevron2"/>
    <dgm:cxn modelId="{40E09FE1-6286-4561-893C-C5F34E61FD15}" type="presOf" srcId="{CB0DF7C3-AEB5-480B-9B27-0CCD75EABAD2}" destId="{48F448E9-4F02-4DB1-A45C-DD3D670910C8}" srcOrd="0" destOrd="0" presId="urn:microsoft.com/office/officeart/2005/8/layout/chevron2"/>
    <dgm:cxn modelId="{A4A1413C-899B-4D22-B9AF-4ECE9E03CE42}" type="presOf" srcId="{016FB703-263C-4BB0-83DB-FFC9715C476B}" destId="{9B3526E1-080D-4738-ACDC-70BA7FCD620C}" srcOrd="0" destOrd="0" presId="urn:microsoft.com/office/officeart/2005/8/layout/chevron2"/>
    <dgm:cxn modelId="{234F67F7-4E2A-46A1-83CB-97A79AD2A234}" type="presParOf" srcId="{0C6E0FC1-4813-42BB-9D72-1AD9EAB11B54}" destId="{F8B924BF-710B-4B04-A062-BE2AF2D02A03}" srcOrd="0" destOrd="0" presId="urn:microsoft.com/office/officeart/2005/8/layout/chevron2"/>
    <dgm:cxn modelId="{5A7B832F-BBBD-4399-B9FF-594DBB00695B}" type="presParOf" srcId="{F8B924BF-710B-4B04-A062-BE2AF2D02A03}" destId="{CA0D7694-62EB-42A0-AE6E-F2F7543CC668}" srcOrd="0" destOrd="0" presId="urn:microsoft.com/office/officeart/2005/8/layout/chevron2"/>
    <dgm:cxn modelId="{46D75AEB-B7CD-447D-95DF-9FA0DA73B185}" type="presParOf" srcId="{F8B924BF-710B-4B04-A062-BE2AF2D02A03}" destId="{E7E51287-1F89-4A53-8F6E-65FB9930DFD4}" srcOrd="1" destOrd="0" presId="urn:microsoft.com/office/officeart/2005/8/layout/chevron2"/>
    <dgm:cxn modelId="{037164F1-AF95-4C3D-9916-382E4F4BF61F}" type="presParOf" srcId="{0C6E0FC1-4813-42BB-9D72-1AD9EAB11B54}" destId="{EFF9F537-9A3C-4AED-A962-C1FA34332D64}" srcOrd="1" destOrd="0" presId="urn:microsoft.com/office/officeart/2005/8/layout/chevron2"/>
    <dgm:cxn modelId="{530FDDF1-5BFC-43BD-84B9-1EAEAC60E31D}" type="presParOf" srcId="{0C6E0FC1-4813-42BB-9D72-1AD9EAB11B54}" destId="{7B34F1DC-75DC-4737-B344-FAABB6284E5E}" srcOrd="2" destOrd="0" presId="urn:microsoft.com/office/officeart/2005/8/layout/chevron2"/>
    <dgm:cxn modelId="{23CEA763-FC74-4DA0-9E15-5129A1A94D29}" type="presParOf" srcId="{7B34F1DC-75DC-4737-B344-FAABB6284E5E}" destId="{9B3526E1-080D-4738-ACDC-70BA7FCD620C}" srcOrd="0" destOrd="0" presId="urn:microsoft.com/office/officeart/2005/8/layout/chevron2"/>
    <dgm:cxn modelId="{59C3D515-75B3-46D5-AFDF-A407961A16CF}" type="presParOf" srcId="{7B34F1DC-75DC-4737-B344-FAABB6284E5E}" destId="{48F448E9-4F02-4DB1-A45C-DD3D670910C8}" srcOrd="1" destOrd="0" presId="urn:microsoft.com/office/officeart/2005/8/layout/chevron2"/>
    <dgm:cxn modelId="{FAA08614-CF8B-4269-9EB1-9AA9FDBEF254}" type="presParOf" srcId="{0C6E0FC1-4813-42BB-9D72-1AD9EAB11B54}" destId="{878F983E-EC34-4BE7-909D-B41D529DF3A4}" srcOrd="3" destOrd="0" presId="urn:microsoft.com/office/officeart/2005/8/layout/chevron2"/>
    <dgm:cxn modelId="{14C6EF98-0D13-4892-BBEA-6EAD5248F4E8}" type="presParOf" srcId="{0C6E0FC1-4813-42BB-9D72-1AD9EAB11B54}" destId="{273E155E-8D7E-4C78-8DBE-231556827A44}" srcOrd="4" destOrd="0" presId="urn:microsoft.com/office/officeart/2005/8/layout/chevron2"/>
    <dgm:cxn modelId="{DFF3312B-8462-4B3B-AB4E-7DCD15747855}" type="presParOf" srcId="{273E155E-8D7E-4C78-8DBE-231556827A44}" destId="{39B45A48-6D2E-4973-B93C-EE2F6C215957}" srcOrd="0" destOrd="0" presId="urn:microsoft.com/office/officeart/2005/8/layout/chevron2"/>
    <dgm:cxn modelId="{F8EB7891-0ACB-40B0-93DB-3EA446EAF967}" type="presParOf" srcId="{273E155E-8D7E-4C78-8DBE-231556827A44}" destId="{16DD316B-B74D-480B-9947-F0C07160E1A3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3D14E5B-A1CE-46E7-8F8E-B30E9519125D}" type="doc">
      <dgm:prSet loTypeId="urn:microsoft.com/office/officeart/2005/8/layout/vList3" loCatId="list" qsTypeId="urn:microsoft.com/office/officeart/2005/8/quickstyle/simple1" qsCatId="simple" csTypeId="urn:microsoft.com/office/officeart/2005/8/colors/accent1_2" csCatId="accent1" phldr="1"/>
      <dgm:spPr/>
    </dgm:pt>
    <dgm:pt modelId="{1F042D1F-D83A-4CAC-9770-A3918B15DB8F}">
      <dgm:prSet phldrT="[Текст]"/>
      <dgm:spPr/>
      <dgm:t>
        <a:bodyPr/>
        <a:lstStyle/>
        <a:p>
          <a:r>
            <a:rPr lang="ru-RU" dirty="0" smtClean="0"/>
            <a:t>Социальный паспорт</a:t>
          </a:r>
          <a:endParaRPr lang="ru-RU" dirty="0"/>
        </a:p>
      </dgm:t>
    </dgm:pt>
    <dgm:pt modelId="{E8D737F8-FD8C-4E4B-869D-92F447F33A12}" type="parTrans" cxnId="{C81848E7-6C60-4DF0-BD8E-CF9EDA8D1038}">
      <dgm:prSet/>
      <dgm:spPr/>
      <dgm:t>
        <a:bodyPr/>
        <a:lstStyle/>
        <a:p>
          <a:endParaRPr lang="ru-RU"/>
        </a:p>
      </dgm:t>
    </dgm:pt>
    <dgm:pt modelId="{F2208FC2-CED0-47BE-8675-DE386188927D}" type="sibTrans" cxnId="{C81848E7-6C60-4DF0-BD8E-CF9EDA8D1038}">
      <dgm:prSet/>
      <dgm:spPr/>
      <dgm:t>
        <a:bodyPr/>
        <a:lstStyle/>
        <a:p>
          <a:endParaRPr lang="ru-RU"/>
        </a:p>
      </dgm:t>
    </dgm:pt>
    <dgm:pt modelId="{1C6D37A9-B3B5-45A5-9D1E-72BFD5A76DAC}">
      <dgm:prSet phldrT="[Текст]"/>
      <dgm:spPr/>
      <dgm:t>
        <a:bodyPr/>
        <a:lstStyle/>
        <a:p>
          <a:r>
            <a:rPr lang="ru-RU" dirty="0" smtClean="0"/>
            <a:t>Типы родителей </a:t>
          </a:r>
          <a:endParaRPr lang="ru-RU" dirty="0"/>
        </a:p>
      </dgm:t>
    </dgm:pt>
    <dgm:pt modelId="{E0695D30-F26D-4751-876B-3DF1FFCB1F02}" type="parTrans" cxnId="{91883D20-C9CA-46E8-B325-32749D8E1F0A}">
      <dgm:prSet/>
      <dgm:spPr/>
      <dgm:t>
        <a:bodyPr/>
        <a:lstStyle/>
        <a:p>
          <a:endParaRPr lang="ru-RU"/>
        </a:p>
      </dgm:t>
    </dgm:pt>
    <dgm:pt modelId="{CC8B8C00-CA03-4292-A56A-914D1E1F6FAD}" type="sibTrans" cxnId="{91883D20-C9CA-46E8-B325-32749D8E1F0A}">
      <dgm:prSet/>
      <dgm:spPr/>
      <dgm:t>
        <a:bodyPr/>
        <a:lstStyle/>
        <a:p>
          <a:endParaRPr lang="ru-RU"/>
        </a:p>
      </dgm:t>
    </dgm:pt>
    <dgm:pt modelId="{F2BE94F6-5BCE-4B4C-991F-488E81589EBC}">
      <dgm:prSet phldrT="[Текст]"/>
      <dgm:spPr/>
      <dgm:t>
        <a:bodyPr/>
        <a:lstStyle/>
        <a:p>
          <a:r>
            <a:rPr lang="ru-RU" dirty="0" smtClean="0"/>
            <a:t>Анкетирование и социальный заказ родителей ДОУ</a:t>
          </a:r>
          <a:endParaRPr lang="ru-RU" dirty="0"/>
        </a:p>
      </dgm:t>
    </dgm:pt>
    <dgm:pt modelId="{EAC17C32-933F-4A9C-9C3F-E347E8F2971A}" type="parTrans" cxnId="{1E5C9D2C-C5BB-4AF1-8727-3BAD276446EE}">
      <dgm:prSet/>
      <dgm:spPr/>
      <dgm:t>
        <a:bodyPr/>
        <a:lstStyle/>
        <a:p>
          <a:endParaRPr lang="ru-RU"/>
        </a:p>
      </dgm:t>
    </dgm:pt>
    <dgm:pt modelId="{AAD73769-DF97-4054-B6CF-E1F7468ED07F}" type="sibTrans" cxnId="{1E5C9D2C-C5BB-4AF1-8727-3BAD276446EE}">
      <dgm:prSet/>
      <dgm:spPr/>
      <dgm:t>
        <a:bodyPr/>
        <a:lstStyle/>
        <a:p>
          <a:endParaRPr lang="ru-RU"/>
        </a:p>
      </dgm:t>
    </dgm:pt>
    <dgm:pt modelId="{C6BD444B-4E20-4482-9959-4BC08AC6F714}" type="pres">
      <dgm:prSet presAssocID="{63D14E5B-A1CE-46E7-8F8E-B30E9519125D}" presName="linearFlow" presStyleCnt="0">
        <dgm:presLayoutVars>
          <dgm:dir/>
          <dgm:resizeHandles val="exact"/>
        </dgm:presLayoutVars>
      </dgm:prSet>
      <dgm:spPr/>
    </dgm:pt>
    <dgm:pt modelId="{A2627EA0-A9F8-4878-8460-340EBFD3A97B}" type="pres">
      <dgm:prSet presAssocID="{1F042D1F-D83A-4CAC-9770-A3918B15DB8F}" presName="composite" presStyleCnt="0"/>
      <dgm:spPr/>
    </dgm:pt>
    <dgm:pt modelId="{C0355954-DA80-4392-AA4A-1C608E7F4944}" type="pres">
      <dgm:prSet presAssocID="{1F042D1F-D83A-4CAC-9770-A3918B15DB8F}" presName="imgShp" presStyleLbl="fgImgPlace1" presStyleIdx="0" presStyleCnt="3"/>
      <dgm:spPr>
        <a:blipFill>
          <a:blip xmlns:r="http://schemas.openxmlformats.org/officeDocument/2006/relationships" r:embed="rId1">
            <a:alphaModFix amt="41000"/>
          </a:blip>
          <a:tile tx="0" ty="0" sx="100000" sy="100000" flip="none" algn="tl"/>
        </a:blipFill>
      </dgm:spPr>
    </dgm:pt>
    <dgm:pt modelId="{D5F1D41D-BF48-4CB2-A67F-0E2870BC6D78}" type="pres">
      <dgm:prSet presAssocID="{1F042D1F-D83A-4CAC-9770-A3918B15DB8F}" presName="txShp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AC4CE50-7285-4A2B-B059-103C152943E5}" type="pres">
      <dgm:prSet presAssocID="{F2208FC2-CED0-47BE-8675-DE386188927D}" presName="spacing" presStyleCnt="0"/>
      <dgm:spPr/>
    </dgm:pt>
    <dgm:pt modelId="{45682E25-A17A-4B7C-892C-2F97E6418D34}" type="pres">
      <dgm:prSet presAssocID="{1C6D37A9-B3B5-45A5-9D1E-72BFD5A76DAC}" presName="composite" presStyleCnt="0"/>
      <dgm:spPr/>
    </dgm:pt>
    <dgm:pt modelId="{DECFDC2E-FC66-4BBA-8916-D15CD3DA83CC}" type="pres">
      <dgm:prSet presAssocID="{1C6D37A9-B3B5-45A5-9D1E-72BFD5A76DAC}" presName="imgShp" presStyleLbl="fgImgPlace1" presStyleIdx="1" presStyleCnt="3"/>
      <dgm:spPr>
        <a:blipFill>
          <a:blip xmlns:r="http://schemas.openxmlformats.org/officeDocument/2006/relationships" r:embed="rId1">
            <a:alphaModFix amt="41000"/>
          </a:blip>
          <a:tile tx="0" ty="0" sx="100000" sy="100000" flip="none" algn="tl"/>
        </a:blipFill>
      </dgm:spPr>
    </dgm:pt>
    <dgm:pt modelId="{A7452A12-0150-4266-85DF-1A5DC76341E8}" type="pres">
      <dgm:prSet presAssocID="{1C6D37A9-B3B5-45A5-9D1E-72BFD5A76DAC}" presName="txShp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F0EC497-1786-4651-ACA1-E8D7A4928527}" type="pres">
      <dgm:prSet presAssocID="{CC8B8C00-CA03-4292-A56A-914D1E1F6FAD}" presName="spacing" presStyleCnt="0"/>
      <dgm:spPr/>
    </dgm:pt>
    <dgm:pt modelId="{22755667-661E-498D-BBE9-CCBB717451DB}" type="pres">
      <dgm:prSet presAssocID="{F2BE94F6-5BCE-4B4C-991F-488E81589EBC}" presName="composite" presStyleCnt="0"/>
      <dgm:spPr/>
    </dgm:pt>
    <dgm:pt modelId="{A202B3A6-B3B6-416D-9541-656D2CCB2DDE}" type="pres">
      <dgm:prSet presAssocID="{F2BE94F6-5BCE-4B4C-991F-488E81589EBC}" presName="imgShp" presStyleLbl="fgImgPlace1" presStyleIdx="2" presStyleCnt="3"/>
      <dgm:spPr>
        <a:blipFill>
          <a:blip xmlns:r="http://schemas.openxmlformats.org/officeDocument/2006/relationships" r:embed="rId1">
            <a:alphaModFix amt="41000"/>
          </a:blip>
          <a:tile tx="0" ty="0" sx="100000" sy="100000" flip="none" algn="tl"/>
        </a:blipFill>
      </dgm:spPr>
    </dgm:pt>
    <dgm:pt modelId="{77C699C1-3672-40F1-B983-A1FE7FC82DC5}" type="pres">
      <dgm:prSet presAssocID="{F2BE94F6-5BCE-4B4C-991F-488E81589EBC}" presName="txShp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D53EE81C-D607-4AD4-AD15-E4CE4DD1A436}" type="presOf" srcId="{F2BE94F6-5BCE-4B4C-991F-488E81589EBC}" destId="{77C699C1-3672-40F1-B983-A1FE7FC82DC5}" srcOrd="0" destOrd="0" presId="urn:microsoft.com/office/officeart/2005/8/layout/vList3"/>
    <dgm:cxn modelId="{C81848E7-6C60-4DF0-BD8E-CF9EDA8D1038}" srcId="{63D14E5B-A1CE-46E7-8F8E-B30E9519125D}" destId="{1F042D1F-D83A-4CAC-9770-A3918B15DB8F}" srcOrd="0" destOrd="0" parTransId="{E8D737F8-FD8C-4E4B-869D-92F447F33A12}" sibTransId="{F2208FC2-CED0-47BE-8675-DE386188927D}"/>
    <dgm:cxn modelId="{90F087FA-06A6-4F56-BC99-F08A9363635F}" type="presOf" srcId="{63D14E5B-A1CE-46E7-8F8E-B30E9519125D}" destId="{C6BD444B-4E20-4482-9959-4BC08AC6F714}" srcOrd="0" destOrd="0" presId="urn:microsoft.com/office/officeart/2005/8/layout/vList3"/>
    <dgm:cxn modelId="{990F3176-EF61-426B-96A0-3E9B43BF9835}" type="presOf" srcId="{1C6D37A9-B3B5-45A5-9D1E-72BFD5A76DAC}" destId="{A7452A12-0150-4266-85DF-1A5DC76341E8}" srcOrd="0" destOrd="0" presId="urn:microsoft.com/office/officeart/2005/8/layout/vList3"/>
    <dgm:cxn modelId="{37F9AE99-43AB-4568-ADA2-37E5D467DDC0}" type="presOf" srcId="{1F042D1F-D83A-4CAC-9770-A3918B15DB8F}" destId="{D5F1D41D-BF48-4CB2-A67F-0E2870BC6D78}" srcOrd="0" destOrd="0" presId="urn:microsoft.com/office/officeart/2005/8/layout/vList3"/>
    <dgm:cxn modelId="{91883D20-C9CA-46E8-B325-32749D8E1F0A}" srcId="{63D14E5B-A1CE-46E7-8F8E-B30E9519125D}" destId="{1C6D37A9-B3B5-45A5-9D1E-72BFD5A76DAC}" srcOrd="1" destOrd="0" parTransId="{E0695D30-F26D-4751-876B-3DF1FFCB1F02}" sibTransId="{CC8B8C00-CA03-4292-A56A-914D1E1F6FAD}"/>
    <dgm:cxn modelId="{1E5C9D2C-C5BB-4AF1-8727-3BAD276446EE}" srcId="{63D14E5B-A1CE-46E7-8F8E-B30E9519125D}" destId="{F2BE94F6-5BCE-4B4C-991F-488E81589EBC}" srcOrd="2" destOrd="0" parTransId="{EAC17C32-933F-4A9C-9C3F-E347E8F2971A}" sibTransId="{AAD73769-DF97-4054-B6CF-E1F7468ED07F}"/>
    <dgm:cxn modelId="{A43AAE36-D763-437C-BE01-6D296A97F94C}" type="presParOf" srcId="{C6BD444B-4E20-4482-9959-4BC08AC6F714}" destId="{A2627EA0-A9F8-4878-8460-340EBFD3A97B}" srcOrd="0" destOrd="0" presId="urn:microsoft.com/office/officeart/2005/8/layout/vList3"/>
    <dgm:cxn modelId="{A6663000-060D-48B6-A11F-5799725BD5CA}" type="presParOf" srcId="{A2627EA0-A9F8-4878-8460-340EBFD3A97B}" destId="{C0355954-DA80-4392-AA4A-1C608E7F4944}" srcOrd="0" destOrd="0" presId="urn:microsoft.com/office/officeart/2005/8/layout/vList3"/>
    <dgm:cxn modelId="{AEE58DA9-6CA8-4E61-87E8-D0FAE9483E9C}" type="presParOf" srcId="{A2627EA0-A9F8-4878-8460-340EBFD3A97B}" destId="{D5F1D41D-BF48-4CB2-A67F-0E2870BC6D78}" srcOrd="1" destOrd="0" presId="urn:microsoft.com/office/officeart/2005/8/layout/vList3"/>
    <dgm:cxn modelId="{7404A1C5-7853-42D6-8A8E-3206328E1273}" type="presParOf" srcId="{C6BD444B-4E20-4482-9959-4BC08AC6F714}" destId="{5AC4CE50-7285-4A2B-B059-103C152943E5}" srcOrd="1" destOrd="0" presId="urn:microsoft.com/office/officeart/2005/8/layout/vList3"/>
    <dgm:cxn modelId="{363D20FA-EA22-47A3-ADE2-C84B392CA4BA}" type="presParOf" srcId="{C6BD444B-4E20-4482-9959-4BC08AC6F714}" destId="{45682E25-A17A-4B7C-892C-2F97E6418D34}" srcOrd="2" destOrd="0" presId="urn:microsoft.com/office/officeart/2005/8/layout/vList3"/>
    <dgm:cxn modelId="{55F88938-FDEB-42B6-AD1D-5167C1E74740}" type="presParOf" srcId="{45682E25-A17A-4B7C-892C-2F97E6418D34}" destId="{DECFDC2E-FC66-4BBA-8916-D15CD3DA83CC}" srcOrd="0" destOrd="0" presId="urn:microsoft.com/office/officeart/2005/8/layout/vList3"/>
    <dgm:cxn modelId="{0C718D92-9380-445C-9B03-0EA606DBA860}" type="presParOf" srcId="{45682E25-A17A-4B7C-892C-2F97E6418D34}" destId="{A7452A12-0150-4266-85DF-1A5DC76341E8}" srcOrd="1" destOrd="0" presId="urn:microsoft.com/office/officeart/2005/8/layout/vList3"/>
    <dgm:cxn modelId="{6C0C8631-80F3-4B1A-B047-646F939A4606}" type="presParOf" srcId="{C6BD444B-4E20-4482-9959-4BC08AC6F714}" destId="{BF0EC497-1786-4651-ACA1-E8D7A4928527}" srcOrd="3" destOrd="0" presId="urn:microsoft.com/office/officeart/2005/8/layout/vList3"/>
    <dgm:cxn modelId="{578F602A-9FCD-495C-8F09-6B6C4867081D}" type="presParOf" srcId="{C6BD444B-4E20-4482-9959-4BC08AC6F714}" destId="{22755667-661E-498D-BBE9-CCBB717451DB}" srcOrd="4" destOrd="0" presId="urn:microsoft.com/office/officeart/2005/8/layout/vList3"/>
    <dgm:cxn modelId="{523EEA7F-D8DE-43DC-9CD8-9FF09507805E}" type="presParOf" srcId="{22755667-661E-498D-BBE9-CCBB717451DB}" destId="{A202B3A6-B3B6-416D-9541-656D2CCB2DDE}" srcOrd="0" destOrd="0" presId="urn:microsoft.com/office/officeart/2005/8/layout/vList3"/>
    <dgm:cxn modelId="{61CFF9F8-2791-496E-9E0B-8CAA8990AFE3}" type="presParOf" srcId="{22755667-661E-498D-BBE9-CCBB717451DB}" destId="{77C699C1-3672-40F1-B983-A1FE7FC82DC5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80353F19-E51A-48AF-B36B-F9773028BC4E}" type="doc">
      <dgm:prSet loTypeId="urn:microsoft.com/office/officeart/2005/8/layout/vProcess5" loCatId="process" qsTypeId="urn:microsoft.com/office/officeart/2005/8/quickstyle/3d1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52870A6A-BBDD-4B1F-9563-773FC36EB1B9}">
      <dgm:prSet phldrT="[Текст]"/>
      <dgm:spPr/>
      <dgm:t>
        <a:bodyPr/>
        <a:lstStyle/>
        <a:p>
          <a:r>
            <a:rPr lang="ru-RU" dirty="0" smtClean="0"/>
            <a:t>Анализ проделанной работы</a:t>
          </a:r>
          <a:endParaRPr lang="ru-RU" dirty="0"/>
        </a:p>
      </dgm:t>
    </dgm:pt>
    <dgm:pt modelId="{E5AA51FD-D44B-47C9-817C-FD1F7E3D87BB}" type="parTrans" cxnId="{24D83A44-E094-40EC-AAC7-724719374611}">
      <dgm:prSet/>
      <dgm:spPr/>
      <dgm:t>
        <a:bodyPr/>
        <a:lstStyle/>
        <a:p>
          <a:endParaRPr lang="ru-RU"/>
        </a:p>
      </dgm:t>
    </dgm:pt>
    <dgm:pt modelId="{1AAAC7CA-2D38-475D-90D5-EE419256FAB3}" type="sibTrans" cxnId="{24D83A44-E094-40EC-AAC7-724719374611}">
      <dgm:prSet/>
      <dgm:spPr/>
      <dgm:t>
        <a:bodyPr/>
        <a:lstStyle/>
        <a:p>
          <a:endParaRPr lang="ru-RU"/>
        </a:p>
      </dgm:t>
    </dgm:pt>
    <dgm:pt modelId="{225F9A96-ADD4-4358-A48A-55004A4BDEEF}">
      <dgm:prSet phldrT="[Текст]"/>
      <dgm:spPr/>
      <dgm:t>
        <a:bodyPr/>
        <a:lstStyle/>
        <a:p>
          <a:r>
            <a:rPr lang="ru-RU" dirty="0" smtClean="0"/>
            <a:t>Открытое обсуждение на уровне детского сада</a:t>
          </a:r>
          <a:endParaRPr lang="ru-RU" dirty="0"/>
        </a:p>
      </dgm:t>
    </dgm:pt>
    <dgm:pt modelId="{1B00DF8B-A3B5-4376-871F-205107C7B048}" type="parTrans" cxnId="{3BD3C552-DE23-4776-9605-997ABB5F7467}">
      <dgm:prSet/>
      <dgm:spPr/>
      <dgm:t>
        <a:bodyPr/>
        <a:lstStyle/>
        <a:p>
          <a:endParaRPr lang="ru-RU"/>
        </a:p>
      </dgm:t>
    </dgm:pt>
    <dgm:pt modelId="{78D4CC6D-6F56-47B1-BDF9-64B9AD4F92D2}" type="sibTrans" cxnId="{3BD3C552-DE23-4776-9605-997ABB5F7467}">
      <dgm:prSet/>
      <dgm:spPr/>
      <dgm:t>
        <a:bodyPr/>
        <a:lstStyle/>
        <a:p>
          <a:endParaRPr lang="ru-RU"/>
        </a:p>
      </dgm:t>
    </dgm:pt>
    <dgm:pt modelId="{7470C840-2EF6-4ECF-B0A7-C1AF57B4A61E}">
      <dgm:prSet phldrT="[Текст]"/>
      <dgm:spPr/>
      <dgm:t>
        <a:bodyPr/>
        <a:lstStyle/>
        <a:p>
          <a:r>
            <a:rPr lang="ru-RU" dirty="0" smtClean="0"/>
            <a:t>Определение перспектив сотрудничества с семьями воспитанников</a:t>
          </a:r>
          <a:endParaRPr lang="ru-RU" dirty="0"/>
        </a:p>
      </dgm:t>
    </dgm:pt>
    <dgm:pt modelId="{44EE5EAC-DA2D-4321-BD39-A236D5DFC741}" type="parTrans" cxnId="{3CBDE9F4-4D92-427E-8C39-DA88E6787584}">
      <dgm:prSet/>
      <dgm:spPr/>
      <dgm:t>
        <a:bodyPr/>
        <a:lstStyle/>
        <a:p>
          <a:endParaRPr lang="ru-RU"/>
        </a:p>
      </dgm:t>
    </dgm:pt>
    <dgm:pt modelId="{263251AF-20D4-4C79-9D30-46F1DD196773}" type="sibTrans" cxnId="{3CBDE9F4-4D92-427E-8C39-DA88E6787584}">
      <dgm:prSet/>
      <dgm:spPr/>
      <dgm:t>
        <a:bodyPr/>
        <a:lstStyle/>
        <a:p>
          <a:endParaRPr lang="ru-RU"/>
        </a:p>
      </dgm:t>
    </dgm:pt>
    <dgm:pt modelId="{DB75DBBE-331D-43B8-9BA7-3E21A6DE6B74}">
      <dgm:prSet/>
      <dgm:spPr/>
      <dgm:t>
        <a:bodyPr/>
        <a:lstStyle/>
        <a:p>
          <a:r>
            <a:rPr lang="ru-RU" dirty="0" smtClean="0"/>
            <a:t>Участие родителей в итоговом педсовете с отчетом по взаимодействию с ДОУ (разный взгляд на одну работу)</a:t>
          </a:r>
          <a:endParaRPr lang="ru-RU" dirty="0"/>
        </a:p>
      </dgm:t>
    </dgm:pt>
    <dgm:pt modelId="{4D196772-3B19-4B17-AC6D-99A628E417E4}" type="parTrans" cxnId="{B422B9CC-B93E-43DF-AFCA-55096CD591FD}">
      <dgm:prSet/>
      <dgm:spPr/>
      <dgm:t>
        <a:bodyPr/>
        <a:lstStyle/>
        <a:p>
          <a:endParaRPr lang="ru-RU"/>
        </a:p>
      </dgm:t>
    </dgm:pt>
    <dgm:pt modelId="{580E3357-0D6B-4F42-864F-0F31E177D5AF}" type="sibTrans" cxnId="{B422B9CC-B93E-43DF-AFCA-55096CD591FD}">
      <dgm:prSet/>
      <dgm:spPr/>
      <dgm:t>
        <a:bodyPr/>
        <a:lstStyle/>
        <a:p>
          <a:endParaRPr lang="ru-RU"/>
        </a:p>
      </dgm:t>
    </dgm:pt>
    <dgm:pt modelId="{AE8EB32A-CACA-4D57-87AD-9F29814A5433}" type="pres">
      <dgm:prSet presAssocID="{80353F19-E51A-48AF-B36B-F9773028BC4E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734F1FE4-A399-4F97-A5A7-AFDFFD154747}" type="pres">
      <dgm:prSet presAssocID="{80353F19-E51A-48AF-B36B-F9773028BC4E}" presName="dummyMaxCanvas" presStyleCnt="0">
        <dgm:presLayoutVars/>
      </dgm:prSet>
      <dgm:spPr/>
    </dgm:pt>
    <dgm:pt modelId="{08FCF3C4-DD1C-494F-861C-B6EEAC5B6DE2}" type="pres">
      <dgm:prSet presAssocID="{80353F19-E51A-48AF-B36B-F9773028BC4E}" presName="FourNodes_1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1977472-041C-490D-B4CB-DE0B2B73D4D3}" type="pres">
      <dgm:prSet presAssocID="{80353F19-E51A-48AF-B36B-F9773028BC4E}" presName="FourNodes_2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0E08B1A-3AFE-4E3E-8153-F47215DCA792}" type="pres">
      <dgm:prSet presAssocID="{80353F19-E51A-48AF-B36B-F9773028BC4E}" presName="FourNodes_3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B1BD1A1-8F0D-42EE-BC1A-D834BC008158}" type="pres">
      <dgm:prSet presAssocID="{80353F19-E51A-48AF-B36B-F9773028BC4E}" presName="FourNodes_4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39E2544-9296-4F9F-8436-FD3704796AB4}" type="pres">
      <dgm:prSet presAssocID="{80353F19-E51A-48AF-B36B-F9773028BC4E}" presName="FourConn_1-2" presStyleLbl="fg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93BADAA-1458-4B72-B6D1-F56013043968}" type="pres">
      <dgm:prSet presAssocID="{80353F19-E51A-48AF-B36B-F9773028BC4E}" presName="FourConn_2-3" presStyleLbl="fg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2225FA9-3B6E-4B79-B549-0933AC845AE8}" type="pres">
      <dgm:prSet presAssocID="{80353F19-E51A-48AF-B36B-F9773028BC4E}" presName="FourConn_3-4" presStyleLbl="fg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68078B8-C825-41E8-A324-3D203935545C}" type="pres">
      <dgm:prSet presAssocID="{80353F19-E51A-48AF-B36B-F9773028BC4E}" presName="FourNodes_1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500D052-CDF8-457B-8D5C-E98D89E2E9B7}" type="pres">
      <dgm:prSet presAssocID="{80353F19-E51A-48AF-B36B-F9773028BC4E}" presName="FourNodes_2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F21EF1D-6E0F-41C7-ABFC-89072A4CA646}" type="pres">
      <dgm:prSet presAssocID="{80353F19-E51A-48AF-B36B-F9773028BC4E}" presName="FourNodes_3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25F2003-0263-46F0-A56D-583E8E4F6182}" type="pres">
      <dgm:prSet presAssocID="{80353F19-E51A-48AF-B36B-F9773028BC4E}" presName="FourNodes_4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48907BA1-6C74-4678-B60D-C9EF9E8F9F6B}" type="presOf" srcId="{1AAAC7CA-2D38-475D-90D5-EE419256FAB3}" destId="{A39E2544-9296-4F9F-8436-FD3704796AB4}" srcOrd="0" destOrd="0" presId="urn:microsoft.com/office/officeart/2005/8/layout/vProcess5"/>
    <dgm:cxn modelId="{3CBDE9F4-4D92-427E-8C39-DA88E6787584}" srcId="{80353F19-E51A-48AF-B36B-F9773028BC4E}" destId="{7470C840-2EF6-4ECF-B0A7-C1AF57B4A61E}" srcOrd="2" destOrd="0" parTransId="{44EE5EAC-DA2D-4321-BD39-A236D5DFC741}" sibTransId="{263251AF-20D4-4C79-9D30-46F1DD196773}"/>
    <dgm:cxn modelId="{24D83A44-E094-40EC-AAC7-724719374611}" srcId="{80353F19-E51A-48AF-B36B-F9773028BC4E}" destId="{52870A6A-BBDD-4B1F-9563-773FC36EB1B9}" srcOrd="0" destOrd="0" parTransId="{E5AA51FD-D44B-47C9-817C-FD1F7E3D87BB}" sibTransId="{1AAAC7CA-2D38-475D-90D5-EE419256FAB3}"/>
    <dgm:cxn modelId="{B5054C85-82A0-48C9-9779-DB5AE9E652B7}" type="presOf" srcId="{263251AF-20D4-4C79-9D30-46F1DD196773}" destId="{12225FA9-3B6E-4B79-B549-0933AC845AE8}" srcOrd="0" destOrd="0" presId="urn:microsoft.com/office/officeart/2005/8/layout/vProcess5"/>
    <dgm:cxn modelId="{3BD3C552-DE23-4776-9605-997ABB5F7467}" srcId="{80353F19-E51A-48AF-B36B-F9773028BC4E}" destId="{225F9A96-ADD4-4358-A48A-55004A4BDEEF}" srcOrd="1" destOrd="0" parTransId="{1B00DF8B-A3B5-4376-871F-205107C7B048}" sibTransId="{78D4CC6D-6F56-47B1-BDF9-64B9AD4F92D2}"/>
    <dgm:cxn modelId="{C7D28253-038F-4272-B779-A2C874E137CC}" type="presOf" srcId="{225F9A96-ADD4-4358-A48A-55004A4BDEEF}" destId="{4500D052-CDF8-457B-8D5C-E98D89E2E9B7}" srcOrd="1" destOrd="0" presId="urn:microsoft.com/office/officeart/2005/8/layout/vProcess5"/>
    <dgm:cxn modelId="{2C0D17EF-BC07-43CA-B0A0-91E5598D0BBE}" type="presOf" srcId="{52870A6A-BBDD-4B1F-9563-773FC36EB1B9}" destId="{B68078B8-C825-41E8-A324-3D203935545C}" srcOrd="1" destOrd="0" presId="urn:microsoft.com/office/officeart/2005/8/layout/vProcess5"/>
    <dgm:cxn modelId="{38A05E68-C046-42AA-ACDC-3B33CEBF5419}" type="presOf" srcId="{80353F19-E51A-48AF-B36B-F9773028BC4E}" destId="{AE8EB32A-CACA-4D57-87AD-9F29814A5433}" srcOrd="0" destOrd="0" presId="urn:microsoft.com/office/officeart/2005/8/layout/vProcess5"/>
    <dgm:cxn modelId="{536D0937-F907-4F18-A901-459219733C54}" type="presOf" srcId="{7470C840-2EF6-4ECF-B0A7-C1AF57B4A61E}" destId="{F0E08B1A-3AFE-4E3E-8153-F47215DCA792}" srcOrd="0" destOrd="0" presId="urn:microsoft.com/office/officeart/2005/8/layout/vProcess5"/>
    <dgm:cxn modelId="{9E3F4F7A-470C-46F2-A640-2521F16C30F1}" type="presOf" srcId="{DB75DBBE-331D-43B8-9BA7-3E21A6DE6B74}" destId="{8B1BD1A1-8F0D-42EE-BC1A-D834BC008158}" srcOrd="0" destOrd="0" presId="urn:microsoft.com/office/officeart/2005/8/layout/vProcess5"/>
    <dgm:cxn modelId="{44CE2DE6-D1C2-4B31-A0A6-46E9AFE40D9C}" type="presOf" srcId="{7470C840-2EF6-4ECF-B0A7-C1AF57B4A61E}" destId="{AF21EF1D-6E0F-41C7-ABFC-89072A4CA646}" srcOrd="1" destOrd="0" presId="urn:microsoft.com/office/officeart/2005/8/layout/vProcess5"/>
    <dgm:cxn modelId="{D192450D-513E-4794-A58B-71CC6AB11FA4}" type="presOf" srcId="{52870A6A-BBDD-4B1F-9563-773FC36EB1B9}" destId="{08FCF3C4-DD1C-494F-861C-B6EEAC5B6DE2}" srcOrd="0" destOrd="0" presId="urn:microsoft.com/office/officeart/2005/8/layout/vProcess5"/>
    <dgm:cxn modelId="{DE06FFE9-09ED-4DF1-98E1-7437A41F75EF}" type="presOf" srcId="{225F9A96-ADD4-4358-A48A-55004A4BDEEF}" destId="{21977472-041C-490D-B4CB-DE0B2B73D4D3}" srcOrd="0" destOrd="0" presId="urn:microsoft.com/office/officeart/2005/8/layout/vProcess5"/>
    <dgm:cxn modelId="{B422B9CC-B93E-43DF-AFCA-55096CD591FD}" srcId="{80353F19-E51A-48AF-B36B-F9773028BC4E}" destId="{DB75DBBE-331D-43B8-9BA7-3E21A6DE6B74}" srcOrd="3" destOrd="0" parTransId="{4D196772-3B19-4B17-AC6D-99A628E417E4}" sibTransId="{580E3357-0D6B-4F42-864F-0F31E177D5AF}"/>
    <dgm:cxn modelId="{99A2BA2A-C1E3-4F5F-BA4F-344B5E00718F}" type="presOf" srcId="{78D4CC6D-6F56-47B1-BDF9-64B9AD4F92D2}" destId="{B93BADAA-1458-4B72-B6D1-F56013043968}" srcOrd="0" destOrd="0" presId="urn:microsoft.com/office/officeart/2005/8/layout/vProcess5"/>
    <dgm:cxn modelId="{1FD4FF7C-476A-4E9D-BB6D-89251997AA12}" type="presOf" srcId="{DB75DBBE-331D-43B8-9BA7-3E21A6DE6B74}" destId="{225F2003-0263-46F0-A56D-583E8E4F6182}" srcOrd="1" destOrd="0" presId="urn:microsoft.com/office/officeart/2005/8/layout/vProcess5"/>
    <dgm:cxn modelId="{3074AC25-0C64-44BC-9E97-FD36AEAA780B}" type="presParOf" srcId="{AE8EB32A-CACA-4D57-87AD-9F29814A5433}" destId="{734F1FE4-A399-4F97-A5A7-AFDFFD154747}" srcOrd="0" destOrd="0" presId="urn:microsoft.com/office/officeart/2005/8/layout/vProcess5"/>
    <dgm:cxn modelId="{2FF359B4-15E8-4536-A708-A1DAB0D4A950}" type="presParOf" srcId="{AE8EB32A-CACA-4D57-87AD-9F29814A5433}" destId="{08FCF3C4-DD1C-494F-861C-B6EEAC5B6DE2}" srcOrd="1" destOrd="0" presId="urn:microsoft.com/office/officeart/2005/8/layout/vProcess5"/>
    <dgm:cxn modelId="{962799E2-373E-453C-9DD1-925201C7A2ED}" type="presParOf" srcId="{AE8EB32A-CACA-4D57-87AD-9F29814A5433}" destId="{21977472-041C-490D-B4CB-DE0B2B73D4D3}" srcOrd="2" destOrd="0" presId="urn:microsoft.com/office/officeart/2005/8/layout/vProcess5"/>
    <dgm:cxn modelId="{9372FD6D-6F8B-4C3B-933C-4744E24EE184}" type="presParOf" srcId="{AE8EB32A-CACA-4D57-87AD-9F29814A5433}" destId="{F0E08B1A-3AFE-4E3E-8153-F47215DCA792}" srcOrd="3" destOrd="0" presId="urn:microsoft.com/office/officeart/2005/8/layout/vProcess5"/>
    <dgm:cxn modelId="{3F296FF4-9FFB-4755-805C-97809467FAA4}" type="presParOf" srcId="{AE8EB32A-CACA-4D57-87AD-9F29814A5433}" destId="{8B1BD1A1-8F0D-42EE-BC1A-D834BC008158}" srcOrd="4" destOrd="0" presId="urn:microsoft.com/office/officeart/2005/8/layout/vProcess5"/>
    <dgm:cxn modelId="{BF82B4D4-309D-4315-94CF-5562DF042CA9}" type="presParOf" srcId="{AE8EB32A-CACA-4D57-87AD-9F29814A5433}" destId="{A39E2544-9296-4F9F-8436-FD3704796AB4}" srcOrd="5" destOrd="0" presId="urn:microsoft.com/office/officeart/2005/8/layout/vProcess5"/>
    <dgm:cxn modelId="{2BE76AC3-A7EB-46E7-8590-ADCC9E4905D7}" type="presParOf" srcId="{AE8EB32A-CACA-4D57-87AD-9F29814A5433}" destId="{B93BADAA-1458-4B72-B6D1-F56013043968}" srcOrd="6" destOrd="0" presId="urn:microsoft.com/office/officeart/2005/8/layout/vProcess5"/>
    <dgm:cxn modelId="{9BD041E3-E78E-4BF8-B367-8818B788EE6C}" type="presParOf" srcId="{AE8EB32A-CACA-4D57-87AD-9F29814A5433}" destId="{12225FA9-3B6E-4B79-B549-0933AC845AE8}" srcOrd="7" destOrd="0" presId="urn:microsoft.com/office/officeart/2005/8/layout/vProcess5"/>
    <dgm:cxn modelId="{E74EE86F-8BE1-4AA4-876E-87A6E7CB92A5}" type="presParOf" srcId="{AE8EB32A-CACA-4D57-87AD-9F29814A5433}" destId="{B68078B8-C825-41E8-A324-3D203935545C}" srcOrd="8" destOrd="0" presId="urn:microsoft.com/office/officeart/2005/8/layout/vProcess5"/>
    <dgm:cxn modelId="{D812A121-3416-4D81-8DE1-C58FB939E6A4}" type="presParOf" srcId="{AE8EB32A-CACA-4D57-87AD-9F29814A5433}" destId="{4500D052-CDF8-457B-8D5C-E98D89E2E9B7}" srcOrd="9" destOrd="0" presId="urn:microsoft.com/office/officeart/2005/8/layout/vProcess5"/>
    <dgm:cxn modelId="{7FB80596-6881-4E1A-A230-15301F40134D}" type="presParOf" srcId="{AE8EB32A-CACA-4D57-87AD-9F29814A5433}" destId="{AF21EF1D-6E0F-41C7-ABFC-89072A4CA646}" srcOrd="10" destOrd="0" presId="urn:microsoft.com/office/officeart/2005/8/layout/vProcess5"/>
    <dgm:cxn modelId="{7BD3E27B-13D8-4905-AA99-FECA1C4C22B5}" type="presParOf" srcId="{AE8EB32A-CACA-4D57-87AD-9F29814A5433}" destId="{225F2003-0263-46F0-A56D-583E8E4F6182}" srcOrd="11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A0D7694-62EB-42A0-AE6E-F2F7543CC668}">
      <dsp:nvSpPr>
        <dsp:cNvPr id="0" name=""/>
        <dsp:cNvSpPr/>
      </dsp:nvSpPr>
      <dsp:spPr>
        <a:xfrm rot="5400000">
          <a:off x="-236795" y="238852"/>
          <a:ext cx="1578634" cy="1105044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685" tIns="19685" rIns="19685" bIns="19685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100" kern="1200" dirty="0" smtClean="0"/>
            <a:t>1 этап</a:t>
          </a:r>
          <a:endParaRPr lang="ru-RU" sz="3100" kern="1200" dirty="0"/>
        </a:p>
      </dsp:txBody>
      <dsp:txXfrm rot="-5400000">
        <a:off x="0" y="554579"/>
        <a:ext cx="1105044" cy="473590"/>
      </dsp:txXfrm>
    </dsp:sp>
    <dsp:sp modelId="{E7E51287-1F89-4A53-8F6E-65FB9930DFD4}">
      <dsp:nvSpPr>
        <dsp:cNvPr id="0" name=""/>
        <dsp:cNvSpPr/>
      </dsp:nvSpPr>
      <dsp:spPr>
        <a:xfrm rot="5400000">
          <a:off x="5297265" y="-4190163"/>
          <a:ext cx="1026112" cy="9410555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26720" tIns="38100" rIns="38100" bIns="38100" numCol="1" spcCol="1270" anchor="ctr" anchorCtr="0">
          <a:noAutofit/>
        </a:bodyPr>
        <a:lstStyle/>
        <a:p>
          <a:pPr marL="285750" lvl="1" indent="-285750" algn="l" defTabSz="2667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6000" kern="1200" dirty="0" smtClean="0">
              <a:solidFill>
                <a:schemeClr val="accent2">
                  <a:lumMod val="75000"/>
                </a:schemeClr>
              </a:solidFill>
            </a:rPr>
            <a:t>Подготовительный</a:t>
          </a:r>
          <a:endParaRPr lang="ru-RU" sz="6000" kern="1200" dirty="0">
            <a:solidFill>
              <a:schemeClr val="accent2">
                <a:lumMod val="75000"/>
              </a:schemeClr>
            </a:solidFill>
          </a:endParaRPr>
        </a:p>
      </dsp:txBody>
      <dsp:txXfrm rot="-5400000">
        <a:off x="1105044" y="52149"/>
        <a:ext cx="9360464" cy="925930"/>
      </dsp:txXfrm>
    </dsp:sp>
    <dsp:sp modelId="{9B3526E1-080D-4738-ACDC-70BA7FCD620C}">
      <dsp:nvSpPr>
        <dsp:cNvPr id="0" name=""/>
        <dsp:cNvSpPr/>
      </dsp:nvSpPr>
      <dsp:spPr>
        <a:xfrm rot="5400000">
          <a:off x="-236795" y="1623146"/>
          <a:ext cx="1578634" cy="1105044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685" tIns="19685" rIns="19685" bIns="19685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100" kern="1200" dirty="0" smtClean="0"/>
            <a:t>2 этап</a:t>
          </a:r>
          <a:endParaRPr lang="ru-RU" sz="3100" kern="1200" dirty="0"/>
        </a:p>
      </dsp:txBody>
      <dsp:txXfrm rot="-5400000">
        <a:off x="0" y="1938873"/>
        <a:ext cx="1105044" cy="473590"/>
      </dsp:txXfrm>
    </dsp:sp>
    <dsp:sp modelId="{48F448E9-4F02-4DB1-A45C-DD3D670910C8}">
      <dsp:nvSpPr>
        <dsp:cNvPr id="0" name=""/>
        <dsp:cNvSpPr/>
      </dsp:nvSpPr>
      <dsp:spPr>
        <a:xfrm rot="5400000">
          <a:off x="5280609" y="-2805869"/>
          <a:ext cx="1026112" cy="9410555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26720" tIns="38100" rIns="38100" bIns="38100" numCol="1" spcCol="1270" anchor="ctr" anchorCtr="0">
          <a:noAutofit/>
        </a:bodyPr>
        <a:lstStyle/>
        <a:p>
          <a:pPr marL="285750" lvl="1" indent="-285750" algn="l" defTabSz="2667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6000" kern="1200" dirty="0" smtClean="0">
              <a:solidFill>
                <a:schemeClr val="accent2">
                  <a:lumMod val="75000"/>
                </a:schemeClr>
              </a:solidFill>
            </a:rPr>
            <a:t>Практический</a:t>
          </a:r>
          <a:endParaRPr lang="ru-RU" sz="6000" kern="1200" dirty="0">
            <a:solidFill>
              <a:schemeClr val="accent2">
                <a:lumMod val="75000"/>
              </a:schemeClr>
            </a:solidFill>
          </a:endParaRPr>
        </a:p>
      </dsp:txBody>
      <dsp:txXfrm rot="-5400000">
        <a:off x="1088388" y="1436443"/>
        <a:ext cx="9360464" cy="925930"/>
      </dsp:txXfrm>
    </dsp:sp>
    <dsp:sp modelId="{39B45A48-6D2E-4973-B93C-EE2F6C215957}">
      <dsp:nvSpPr>
        <dsp:cNvPr id="0" name=""/>
        <dsp:cNvSpPr/>
      </dsp:nvSpPr>
      <dsp:spPr>
        <a:xfrm rot="5400000">
          <a:off x="-236795" y="3007440"/>
          <a:ext cx="1578634" cy="1105044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685" tIns="19685" rIns="19685" bIns="19685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100" kern="1200" dirty="0" smtClean="0"/>
            <a:t>3 этап</a:t>
          </a:r>
          <a:endParaRPr lang="ru-RU" sz="3100" kern="1200" dirty="0"/>
        </a:p>
      </dsp:txBody>
      <dsp:txXfrm rot="-5400000">
        <a:off x="0" y="3323167"/>
        <a:ext cx="1105044" cy="473590"/>
      </dsp:txXfrm>
    </dsp:sp>
    <dsp:sp modelId="{16DD316B-B74D-480B-9947-F0C07160E1A3}">
      <dsp:nvSpPr>
        <dsp:cNvPr id="0" name=""/>
        <dsp:cNvSpPr/>
      </dsp:nvSpPr>
      <dsp:spPr>
        <a:xfrm rot="5400000">
          <a:off x="5297265" y="-1421576"/>
          <a:ext cx="1026112" cy="9410555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26720" tIns="38100" rIns="38100" bIns="38100" numCol="1" spcCol="1270" anchor="ctr" anchorCtr="0">
          <a:noAutofit/>
        </a:bodyPr>
        <a:lstStyle/>
        <a:p>
          <a:pPr marL="285750" lvl="1" indent="-285750" algn="l" defTabSz="2667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6000" kern="1200" dirty="0" smtClean="0">
              <a:solidFill>
                <a:schemeClr val="accent2">
                  <a:lumMod val="75000"/>
                </a:schemeClr>
              </a:solidFill>
            </a:rPr>
            <a:t>Заключительный</a:t>
          </a:r>
          <a:endParaRPr lang="ru-RU" sz="6000" kern="1200" dirty="0">
            <a:solidFill>
              <a:schemeClr val="accent2">
                <a:lumMod val="75000"/>
              </a:schemeClr>
            </a:solidFill>
          </a:endParaRPr>
        </a:p>
      </dsp:txBody>
      <dsp:txXfrm rot="-5400000">
        <a:off x="1105044" y="2820736"/>
        <a:ext cx="9360464" cy="92593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5F1D41D-BF48-4CB2-A67F-0E2870BC6D78}">
      <dsp:nvSpPr>
        <dsp:cNvPr id="0" name=""/>
        <dsp:cNvSpPr/>
      </dsp:nvSpPr>
      <dsp:spPr>
        <a:xfrm rot="10800000">
          <a:off x="2103659" y="2538"/>
          <a:ext cx="6992874" cy="1369184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3772" tIns="133350" rIns="248920" bIns="133350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500" kern="1200" dirty="0" smtClean="0"/>
            <a:t>Социальный паспорт</a:t>
          </a:r>
          <a:endParaRPr lang="ru-RU" sz="3500" kern="1200" dirty="0"/>
        </a:p>
      </dsp:txBody>
      <dsp:txXfrm rot="10800000">
        <a:off x="2445955" y="2538"/>
        <a:ext cx="6650578" cy="1369184"/>
      </dsp:txXfrm>
    </dsp:sp>
    <dsp:sp modelId="{C0355954-DA80-4392-AA4A-1C608E7F4944}">
      <dsp:nvSpPr>
        <dsp:cNvPr id="0" name=""/>
        <dsp:cNvSpPr/>
      </dsp:nvSpPr>
      <dsp:spPr>
        <a:xfrm>
          <a:off x="1419066" y="2538"/>
          <a:ext cx="1369184" cy="1369184"/>
        </a:xfrm>
        <a:prstGeom prst="ellipse">
          <a:avLst/>
        </a:prstGeom>
        <a:blipFill>
          <a:blip xmlns:r="http://schemas.openxmlformats.org/officeDocument/2006/relationships" r:embed="rId1">
            <a:alphaModFix amt="41000"/>
          </a:blip>
          <a:tile tx="0" ty="0" sx="100000" sy="100000" flip="none" algn="tl"/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7452A12-0150-4266-85DF-1A5DC76341E8}">
      <dsp:nvSpPr>
        <dsp:cNvPr id="0" name=""/>
        <dsp:cNvSpPr/>
      </dsp:nvSpPr>
      <dsp:spPr>
        <a:xfrm rot="10800000">
          <a:off x="2103659" y="1780434"/>
          <a:ext cx="6992874" cy="1369184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3772" tIns="133350" rIns="248920" bIns="133350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500" kern="1200" dirty="0" smtClean="0"/>
            <a:t>Типы родителей </a:t>
          </a:r>
          <a:endParaRPr lang="ru-RU" sz="3500" kern="1200" dirty="0"/>
        </a:p>
      </dsp:txBody>
      <dsp:txXfrm rot="10800000">
        <a:off x="2445955" y="1780434"/>
        <a:ext cx="6650578" cy="1369184"/>
      </dsp:txXfrm>
    </dsp:sp>
    <dsp:sp modelId="{DECFDC2E-FC66-4BBA-8916-D15CD3DA83CC}">
      <dsp:nvSpPr>
        <dsp:cNvPr id="0" name=""/>
        <dsp:cNvSpPr/>
      </dsp:nvSpPr>
      <dsp:spPr>
        <a:xfrm>
          <a:off x="1419066" y="1780434"/>
          <a:ext cx="1369184" cy="1369184"/>
        </a:xfrm>
        <a:prstGeom prst="ellipse">
          <a:avLst/>
        </a:prstGeom>
        <a:blipFill>
          <a:blip xmlns:r="http://schemas.openxmlformats.org/officeDocument/2006/relationships" r:embed="rId1">
            <a:alphaModFix amt="41000"/>
          </a:blip>
          <a:tile tx="0" ty="0" sx="100000" sy="100000" flip="none" algn="tl"/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7C699C1-3672-40F1-B983-A1FE7FC82DC5}">
      <dsp:nvSpPr>
        <dsp:cNvPr id="0" name=""/>
        <dsp:cNvSpPr/>
      </dsp:nvSpPr>
      <dsp:spPr>
        <a:xfrm rot="10800000">
          <a:off x="2103659" y="3558331"/>
          <a:ext cx="6992874" cy="1369184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3772" tIns="133350" rIns="248920" bIns="133350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500" kern="1200" dirty="0" smtClean="0"/>
            <a:t>Анкетирование и социальный заказ родителей ДОУ</a:t>
          </a:r>
          <a:endParaRPr lang="ru-RU" sz="3500" kern="1200" dirty="0"/>
        </a:p>
      </dsp:txBody>
      <dsp:txXfrm rot="10800000">
        <a:off x="2445955" y="3558331"/>
        <a:ext cx="6650578" cy="1369184"/>
      </dsp:txXfrm>
    </dsp:sp>
    <dsp:sp modelId="{A202B3A6-B3B6-416D-9541-656D2CCB2DDE}">
      <dsp:nvSpPr>
        <dsp:cNvPr id="0" name=""/>
        <dsp:cNvSpPr/>
      </dsp:nvSpPr>
      <dsp:spPr>
        <a:xfrm>
          <a:off x="1419066" y="3558331"/>
          <a:ext cx="1369184" cy="1369184"/>
        </a:xfrm>
        <a:prstGeom prst="ellipse">
          <a:avLst/>
        </a:prstGeom>
        <a:blipFill>
          <a:blip xmlns:r="http://schemas.openxmlformats.org/officeDocument/2006/relationships" r:embed="rId1">
            <a:alphaModFix amt="41000"/>
          </a:blip>
          <a:tile tx="0" ty="0" sx="100000" sy="100000" flip="none" algn="tl"/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8FCF3C4-DD1C-494F-861C-B6EEAC5B6DE2}">
      <dsp:nvSpPr>
        <dsp:cNvPr id="0" name=""/>
        <dsp:cNvSpPr/>
      </dsp:nvSpPr>
      <dsp:spPr>
        <a:xfrm>
          <a:off x="0" y="0"/>
          <a:ext cx="9227419" cy="110465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kern="1200" dirty="0" smtClean="0"/>
            <a:t>Анализ проделанной работы</a:t>
          </a:r>
          <a:endParaRPr lang="ru-RU" sz="2500" kern="1200" dirty="0"/>
        </a:p>
      </dsp:txBody>
      <dsp:txXfrm>
        <a:off x="32354" y="32354"/>
        <a:ext cx="7942062" cy="1039951"/>
      </dsp:txXfrm>
    </dsp:sp>
    <dsp:sp modelId="{21977472-041C-490D-B4CB-DE0B2B73D4D3}">
      <dsp:nvSpPr>
        <dsp:cNvPr id="0" name=""/>
        <dsp:cNvSpPr/>
      </dsp:nvSpPr>
      <dsp:spPr>
        <a:xfrm>
          <a:off x="772796" y="1305506"/>
          <a:ext cx="9227419" cy="110465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kern="1200" dirty="0" smtClean="0"/>
            <a:t>Открытое обсуждение на уровне детского сада</a:t>
          </a:r>
          <a:endParaRPr lang="ru-RU" sz="2500" kern="1200" dirty="0"/>
        </a:p>
      </dsp:txBody>
      <dsp:txXfrm>
        <a:off x="805150" y="1337860"/>
        <a:ext cx="7671886" cy="1039951"/>
      </dsp:txXfrm>
    </dsp:sp>
    <dsp:sp modelId="{F0E08B1A-3AFE-4E3E-8153-F47215DCA792}">
      <dsp:nvSpPr>
        <dsp:cNvPr id="0" name=""/>
        <dsp:cNvSpPr/>
      </dsp:nvSpPr>
      <dsp:spPr>
        <a:xfrm>
          <a:off x="1534058" y="2611013"/>
          <a:ext cx="9227419" cy="110465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kern="1200" dirty="0" smtClean="0"/>
            <a:t>Определение перспектив сотрудничества с семьями воспитанников</a:t>
          </a:r>
          <a:endParaRPr lang="ru-RU" sz="2500" kern="1200" dirty="0"/>
        </a:p>
      </dsp:txBody>
      <dsp:txXfrm>
        <a:off x="1566412" y="2643367"/>
        <a:ext cx="7683420" cy="1039951"/>
      </dsp:txXfrm>
    </dsp:sp>
    <dsp:sp modelId="{8B1BD1A1-8F0D-42EE-BC1A-D834BC008158}">
      <dsp:nvSpPr>
        <dsp:cNvPr id="0" name=""/>
        <dsp:cNvSpPr/>
      </dsp:nvSpPr>
      <dsp:spPr>
        <a:xfrm>
          <a:off x="2306854" y="3916519"/>
          <a:ext cx="9227419" cy="110465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kern="1200" dirty="0" smtClean="0"/>
            <a:t>Участие родителей в итоговом педсовете с отчетом по взаимодействию с ДОУ (разный взгляд на одну работу)</a:t>
          </a:r>
          <a:endParaRPr lang="ru-RU" sz="2500" kern="1200" dirty="0"/>
        </a:p>
      </dsp:txBody>
      <dsp:txXfrm>
        <a:off x="2339208" y="3948873"/>
        <a:ext cx="7671886" cy="1039951"/>
      </dsp:txXfrm>
    </dsp:sp>
    <dsp:sp modelId="{A39E2544-9296-4F9F-8436-FD3704796AB4}">
      <dsp:nvSpPr>
        <dsp:cNvPr id="0" name=""/>
        <dsp:cNvSpPr/>
      </dsp:nvSpPr>
      <dsp:spPr>
        <a:xfrm>
          <a:off x="8509390" y="846068"/>
          <a:ext cx="718028" cy="718028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200" kern="1200"/>
        </a:p>
      </dsp:txBody>
      <dsp:txXfrm>
        <a:off x="8670946" y="846068"/>
        <a:ext cx="394916" cy="540316"/>
      </dsp:txXfrm>
    </dsp:sp>
    <dsp:sp modelId="{B93BADAA-1458-4B72-B6D1-F56013043968}">
      <dsp:nvSpPr>
        <dsp:cNvPr id="0" name=""/>
        <dsp:cNvSpPr/>
      </dsp:nvSpPr>
      <dsp:spPr>
        <a:xfrm>
          <a:off x="9282186" y="2151575"/>
          <a:ext cx="718028" cy="718028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200" kern="1200"/>
        </a:p>
      </dsp:txBody>
      <dsp:txXfrm>
        <a:off x="9443742" y="2151575"/>
        <a:ext cx="394916" cy="540316"/>
      </dsp:txXfrm>
    </dsp:sp>
    <dsp:sp modelId="{12225FA9-3B6E-4B79-B549-0933AC845AE8}">
      <dsp:nvSpPr>
        <dsp:cNvPr id="0" name=""/>
        <dsp:cNvSpPr/>
      </dsp:nvSpPr>
      <dsp:spPr>
        <a:xfrm>
          <a:off x="10043449" y="3457081"/>
          <a:ext cx="718028" cy="718028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200" kern="1200"/>
        </a:p>
      </dsp:txBody>
      <dsp:txXfrm>
        <a:off x="10205005" y="3457081"/>
        <a:ext cx="394916" cy="54031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E9063B-0AF1-4061-873D-A4CA9DEA4CE4}" type="datetimeFigureOut">
              <a:rPr lang="ru-RU" smtClean="0"/>
              <a:t>18.11.2019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17BEFA-15E2-410F-BD28-A206D90349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21407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E9063B-0AF1-4061-873D-A4CA9DEA4CE4}" type="datetimeFigureOut">
              <a:rPr lang="ru-RU" smtClean="0"/>
              <a:t>18.11.2019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17BEFA-15E2-410F-BD28-A206D90349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6131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E9063B-0AF1-4061-873D-A4CA9DEA4CE4}" type="datetimeFigureOut">
              <a:rPr lang="ru-RU" smtClean="0"/>
              <a:t>18.11.2019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17BEFA-15E2-410F-BD28-A206D90349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49019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E9063B-0AF1-4061-873D-A4CA9DEA4CE4}" type="datetimeFigureOut">
              <a:rPr lang="ru-RU" smtClean="0"/>
              <a:t>18.11.2019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17BEFA-15E2-410F-BD28-A206D90349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65377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E9063B-0AF1-4061-873D-A4CA9DEA4CE4}" type="datetimeFigureOut">
              <a:rPr lang="ru-RU" smtClean="0"/>
              <a:t>18.11.2019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17BEFA-15E2-410F-BD28-A206D90349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28758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E9063B-0AF1-4061-873D-A4CA9DEA4CE4}" type="datetimeFigureOut">
              <a:rPr lang="ru-RU" smtClean="0"/>
              <a:t>18.11.2019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17BEFA-15E2-410F-BD28-A206D90349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52078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E9063B-0AF1-4061-873D-A4CA9DEA4CE4}" type="datetimeFigureOut">
              <a:rPr lang="ru-RU" smtClean="0"/>
              <a:t>18.11.2019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17BEFA-15E2-410F-BD28-A206D90349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29077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E9063B-0AF1-4061-873D-A4CA9DEA4CE4}" type="datetimeFigureOut">
              <a:rPr lang="ru-RU" smtClean="0"/>
              <a:t>18.11.2019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17BEFA-15E2-410F-BD28-A206D90349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05230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E9063B-0AF1-4061-873D-A4CA9DEA4CE4}" type="datetimeFigureOut">
              <a:rPr lang="ru-RU" smtClean="0"/>
              <a:t>18.11.2019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17BEFA-15E2-410F-BD28-A206D90349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01046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E9063B-0AF1-4061-873D-A4CA9DEA4CE4}" type="datetimeFigureOut">
              <a:rPr lang="ru-RU" smtClean="0"/>
              <a:t>18.11.2019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17BEFA-15E2-410F-BD28-A206D90349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2851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E9063B-0AF1-4061-873D-A4CA9DEA4CE4}" type="datetimeFigureOut">
              <a:rPr lang="ru-RU" smtClean="0"/>
              <a:t>18.11.2019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17BEFA-15E2-410F-BD28-A206D90349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66726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E9063B-0AF1-4061-873D-A4CA9DEA4CE4}" type="datetimeFigureOut">
              <a:rPr lang="ru-RU" smtClean="0"/>
              <a:t>18.11.2019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17BEFA-15E2-410F-BD28-A206D90349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54685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09631" y="839730"/>
            <a:ext cx="9144000" cy="1803717"/>
          </a:xfrm>
          <a:noFill/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Проект : «Взаимодействие с семьями воспитанников </a:t>
            </a:r>
            <a:br>
              <a:rPr lang="ru-RU" dirty="0" smtClean="0">
                <a:solidFill>
                  <a:schemeClr val="accent5">
                    <a:lumMod val="50000"/>
                  </a:schemeClr>
                </a:soli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</a:rPr>
            </a:br>
            <a:r>
              <a:rPr lang="ru-RU" sz="4400" dirty="0" smtClean="0">
                <a:solidFill>
                  <a:schemeClr val="accent5">
                    <a:lumMod val="50000"/>
                  </a:schemeClr>
                </a:soli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МБДОУ ДС № 253 г. Челябинска»</a:t>
            </a:r>
            <a:endParaRPr lang="ru-RU" sz="4400" dirty="0">
              <a:solidFill>
                <a:schemeClr val="accent5">
                  <a:lumMod val="50000"/>
                </a:schemeClr>
              </a:solidFill>
              <a:effectLst>
                <a:glow rad="101600">
                  <a:schemeClr val="accent2">
                    <a:satMod val="175000"/>
                    <a:alpha val="40000"/>
                  </a:schemeClr>
                </a:glow>
              </a:effectLst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3346" y="2643447"/>
            <a:ext cx="7476570" cy="33167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477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Овал 10"/>
          <p:cNvSpPr/>
          <p:nvPr/>
        </p:nvSpPr>
        <p:spPr>
          <a:xfrm>
            <a:off x="6097027" y="365125"/>
            <a:ext cx="4731396" cy="915036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802105" y="365125"/>
            <a:ext cx="4762672" cy="915035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Выноска со стрелкой вверх 4"/>
          <p:cNvSpPr/>
          <p:nvPr/>
        </p:nvSpPr>
        <p:spPr>
          <a:xfrm>
            <a:off x="5427013" y="1263230"/>
            <a:ext cx="6011008" cy="5832051"/>
          </a:xfrm>
          <a:prstGeom prst="upArrowCallout">
            <a:avLst>
              <a:gd name="adj1" fmla="val 8345"/>
              <a:gd name="adj2" fmla="val 8345"/>
              <a:gd name="adj3" fmla="val 22828"/>
              <a:gd name="adj4" fmla="val 6497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Выноска со стрелкой вверх 2"/>
          <p:cNvSpPr/>
          <p:nvPr/>
        </p:nvSpPr>
        <p:spPr>
          <a:xfrm>
            <a:off x="1334354" y="1280160"/>
            <a:ext cx="3394634" cy="5281061"/>
          </a:xfrm>
          <a:prstGeom prst="upArrowCallout">
            <a:avLst>
              <a:gd name="adj1" fmla="val 11768"/>
              <a:gd name="adj2" fmla="val 11768"/>
              <a:gd name="adj3" fmla="val 25000"/>
              <a:gd name="adj4" fmla="val 6497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8566" y="365125"/>
            <a:ext cx="5066211" cy="915035"/>
          </a:xfrm>
        </p:spPr>
        <p:txBody>
          <a:bodyPr/>
          <a:lstStyle/>
          <a:p>
            <a:pPr algn="ctr"/>
            <a:r>
              <a:rPr lang="ru-RU" dirty="0" smtClean="0">
                <a:ln>
                  <a:solidFill>
                    <a:schemeClr val="accent5">
                      <a:lumMod val="75000"/>
                    </a:schemeClr>
                  </a:solidFill>
                </a:ln>
              </a:rPr>
              <a:t>Экскурсии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6431275" y="365125"/>
            <a:ext cx="462425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ln>
                  <a:solidFill>
                    <a:schemeClr val="accent5">
                      <a:lumMod val="75000"/>
                    </a:schemeClr>
                  </a:solidFill>
                </a:ln>
                <a:latin typeface="+mj-lt"/>
                <a:ea typeface="+mj-ea"/>
                <a:cs typeface="+mj-cs"/>
              </a:rPr>
              <a:t> Традиции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5427014" y="3212010"/>
            <a:ext cx="5835261" cy="4462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ü"/>
            </a:pPr>
            <a:r>
              <a:rPr lang="ru-RU" sz="3200" dirty="0" smtClean="0"/>
              <a:t>К теме недели любое творчество -1 раз в месяц фотоотчет</a:t>
            </a:r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ru-RU" sz="3200" dirty="0" smtClean="0"/>
              <a:t>День открытых дверей</a:t>
            </a:r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ru-RU" sz="3200" dirty="0" smtClean="0"/>
              <a:t>Беседы с участием родителей с посвящением в </a:t>
            </a:r>
            <a:r>
              <a:rPr lang="ru-RU" sz="3200" dirty="0" smtClean="0"/>
              <a:t>профессию «Беседа с интересными людьми»</a:t>
            </a:r>
            <a:endParaRPr lang="ru-RU" sz="3200" dirty="0" smtClean="0"/>
          </a:p>
          <a:p>
            <a:endParaRPr lang="ru-RU" sz="2800" dirty="0"/>
          </a:p>
        </p:txBody>
      </p:sp>
      <p:sp>
        <p:nvSpPr>
          <p:cNvPr id="7" name="TextBox 6"/>
          <p:cNvSpPr txBox="1"/>
          <p:nvPr/>
        </p:nvSpPr>
        <p:spPr>
          <a:xfrm>
            <a:off x="1459259" y="3912225"/>
            <a:ext cx="326973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ü"/>
            </a:pPr>
            <a:r>
              <a:rPr lang="ru-RU" sz="3200" dirty="0" smtClean="0"/>
              <a:t>В музеи</a:t>
            </a:r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ru-RU" sz="3200" dirty="0" smtClean="0"/>
              <a:t>В библиотеку</a:t>
            </a:r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ru-RU" sz="3200" dirty="0" smtClean="0"/>
              <a:t>Походы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1207349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Овал 16"/>
          <p:cNvSpPr/>
          <p:nvPr/>
        </p:nvSpPr>
        <p:spPr>
          <a:xfrm>
            <a:off x="6659673" y="386555"/>
            <a:ext cx="5184116" cy="1121403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Овал 15"/>
          <p:cNvSpPr/>
          <p:nvPr/>
        </p:nvSpPr>
        <p:spPr>
          <a:xfrm>
            <a:off x="3900648" y="635310"/>
            <a:ext cx="2598153" cy="756651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/>
          <p:cNvSpPr/>
          <p:nvPr/>
        </p:nvSpPr>
        <p:spPr>
          <a:xfrm>
            <a:off x="213243" y="622520"/>
            <a:ext cx="3489869" cy="769441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Выноска со стрелкой вверх 6"/>
          <p:cNvSpPr/>
          <p:nvPr/>
        </p:nvSpPr>
        <p:spPr>
          <a:xfrm>
            <a:off x="7007884" y="1555178"/>
            <a:ext cx="4922054" cy="5216056"/>
          </a:xfrm>
          <a:prstGeom prst="upArrowCallout">
            <a:avLst>
              <a:gd name="adj1" fmla="val 13919"/>
              <a:gd name="adj2" fmla="val 10007"/>
              <a:gd name="adj3" fmla="val 26304"/>
              <a:gd name="adj4" fmla="val 7084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Выноска со стрелкой вверх 3"/>
          <p:cNvSpPr/>
          <p:nvPr/>
        </p:nvSpPr>
        <p:spPr>
          <a:xfrm>
            <a:off x="3401728" y="1404751"/>
            <a:ext cx="3003386" cy="5336364"/>
          </a:xfrm>
          <a:prstGeom prst="upArrowCallout">
            <a:avLst>
              <a:gd name="adj1" fmla="val 22863"/>
              <a:gd name="adj2" fmla="val 18590"/>
              <a:gd name="adj3" fmla="val 47968"/>
              <a:gd name="adj4" fmla="val 6941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Выноска со стрелкой вверх 2"/>
          <p:cNvSpPr/>
          <p:nvPr/>
        </p:nvSpPr>
        <p:spPr>
          <a:xfrm>
            <a:off x="-41533" y="1434373"/>
            <a:ext cx="3070989" cy="5277119"/>
          </a:xfrm>
          <a:prstGeom prst="upArrowCallout">
            <a:avLst>
              <a:gd name="adj1" fmla="val 20482"/>
              <a:gd name="adj2" fmla="val 18788"/>
              <a:gd name="adj3" fmla="val 50414"/>
              <a:gd name="adj4" fmla="val 6952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5111" y="356914"/>
            <a:ext cx="4439194" cy="1325563"/>
          </a:xfrm>
        </p:spPr>
        <p:txBody>
          <a:bodyPr/>
          <a:lstStyle/>
          <a:p>
            <a:r>
              <a:rPr lang="ru-RU" dirty="0" smtClean="0">
                <a:ln>
                  <a:solidFill>
                    <a:schemeClr val="accent5">
                      <a:lumMod val="75000"/>
                    </a:schemeClr>
                  </a:solidFill>
                </a:ln>
              </a:rPr>
              <a:t>Творчество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4334450" y="549772"/>
            <a:ext cx="475488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>
                <a:ln>
                  <a:solidFill>
                    <a:schemeClr val="accent5">
                      <a:lumMod val="75000"/>
                    </a:schemeClr>
                  </a:solidFill>
                </a:ln>
                <a:latin typeface="+mj-lt"/>
                <a:ea typeface="+mj-ea"/>
                <a:cs typeface="+mj-cs"/>
              </a:rPr>
              <a:t>Акции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7205420" y="622520"/>
            <a:ext cx="491163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>
                <a:ln>
                  <a:solidFill>
                    <a:schemeClr val="accent5">
                      <a:lumMod val="75000"/>
                    </a:schemeClr>
                  </a:solidFill>
                </a:ln>
                <a:latin typeface="+mj-lt"/>
                <a:ea typeface="+mj-ea"/>
                <a:cs typeface="+mj-cs"/>
              </a:rPr>
              <a:t>Просветительская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459086" y="3142440"/>
            <a:ext cx="3039715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ü"/>
            </a:pPr>
            <a:r>
              <a:rPr lang="ru-RU" sz="2800" dirty="0" smtClean="0"/>
              <a:t>Покорми  птиц;</a:t>
            </a:r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ru-RU" sz="2800" dirty="0" smtClean="0"/>
              <a:t>Озеленим территорию  детского сада;</a:t>
            </a:r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ru-RU" sz="2800" dirty="0" smtClean="0"/>
              <a:t>Спаси природу (крышечки в обмен на жизнь)</a:t>
            </a:r>
            <a:endParaRPr lang="ru-RU" sz="2800" dirty="0"/>
          </a:p>
        </p:txBody>
      </p:sp>
      <p:sp>
        <p:nvSpPr>
          <p:cNvPr id="11" name="TextBox 10"/>
          <p:cNvSpPr txBox="1"/>
          <p:nvPr/>
        </p:nvSpPr>
        <p:spPr>
          <a:xfrm>
            <a:off x="7007884" y="3142440"/>
            <a:ext cx="4922054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ü"/>
            </a:pPr>
            <a:r>
              <a:rPr lang="ru-RU" sz="2800" dirty="0"/>
              <a:t>Мозговой штурм</a:t>
            </a:r>
          </a:p>
          <a:p>
            <a:r>
              <a:rPr lang="ru-RU" sz="2800" dirty="0"/>
              <a:t>(интересующая род. тема)</a:t>
            </a:r>
          </a:p>
          <a:p>
            <a:pPr marL="108000" indent="-457200">
              <a:buFont typeface="Wingdings" panose="05000000000000000000" pitchFamily="2" charset="2"/>
              <a:buChar char="ü"/>
            </a:pPr>
            <a:r>
              <a:rPr lang="ru-RU" sz="2800" dirty="0"/>
              <a:t>Информационные встречи – лектории  со </a:t>
            </a:r>
            <a:r>
              <a:rPr lang="ru-RU" sz="2800" dirty="0" smtClean="0"/>
              <a:t>специалистами (</a:t>
            </a:r>
            <a:r>
              <a:rPr lang="ru-RU" sz="2800" dirty="0"/>
              <a:t>инспектором </a:t>
            </a:r>
            <a:r>
              <a:rPr lang="ru-RU" sz="2800" dirty="0" smtClean="0"/>
              <a:t>ГИБДД</a:t>
            </a:r>
            <a:r>
              <a:rPr lang="ru-RU" sz="2800" dirty="0"/>
              <a:t>, педагогом психологом, логопедом, театральным  и  музыкальным специалистом )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-88289" y="3142440"/>
            <a:ext cx="3117745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sz="2800" dirty="0" smtClean="0"/>
              <a:t>Участие родителей в массовых мероприятиях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sz="2800" dirty="0" smtClean="0"/>
              <a:t>Конкурсы: «У папы золотые руки», «Огород на подоконнике»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263960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078664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Заключительный    этап</a:t>
            </a:r>
            <a:r>
              <a:rPr lang="ru-RU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/>
            </a:r>
            <a:br>
              <a:rPr lang="ru-RU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</a:br>
            <a:endParaRPr lang="ru-RU" sz="53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9124099"/>
              </p:ext>
            </p:extLst>
          </p:nvPr>
        </p:nvGraphicFramePr>
        <p:xfrm>
          <a:off x="304800" y="1283368"/>
          <a:ext cx="11534274" cy="502117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59032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2000" t="1000" r="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629295" y="2117558"/>
            <a:ext cx="9070790" cy="3743522"/>
          </a:xfrm>
        </p:spPr>
        <p:txBody>
          <a:bodyPr>
            <a:normAutofit/>
          </a:bodyPr>
          <a:lstStyle/>
          <a:p>
            <a:pPr marL="0" indent="457200">
              <a:buNone/>
            </a:pPr>
            <a:r>
              <a:rPr lang="ru-RU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Семья и детский сад являются важными институтами социализации детей. Воспитательные функции их различны, но для всестороннего развития личности ребёнка необходимо их взаимодействие, построенное на принципе взаимопроникновения двух социальных институтов, а не принципе параллельности</a:t>
            </a:r>
            <a:r>
              <a:rPr lang="ru-RU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.</a:t>
            </a:r>
            <a:endParaRPr lang="ru-RU" b="1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ln w="22225">
                  <a:solidFill>
                    <a:schemeClr val="accent2">
                      <a:lumMod val="75000"/>
                    </a:schemeClr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Актуальность</a:t>
            </a:r>
            <a:endParaRPr lang="ru-RU" b="1" dirty="0">
              <a:ln w="22225">
                <a:solidFill>
                  <a:schemeClr val="accent2">
                    <a:lumMod val="75000"/>
                  </a:schemeClr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2284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9000" b="-1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396" y="365125"/>
            <a:ext cx="6000404" cy="1325563"/>
          </a:xfrm>
        </p:spPr>
        <p:txBody>
          <a:bodyPr/>
          <a:lstStyle/>
          <a:p>
            <a:r>
              <a:rPr lang="ru-RU" dirty="0" smtClean="0">
                <a:ln>
                  <a:solidFill>
                    <a:srgbClr val="00B0F0"/>
                  </a:solidFill>
                </a:ln>
                <a:solidFill>
                  <a:srgbClr val="00B0F0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</a:effectLst>
              </a:rPr>
              <a:t>Проблема</a:t>
            </a:r>
            <a:endParaRPr lang="ru-RU" dirty="0">
              <a:ln>
                <a:solidFill>
                  <a:srgbClr val="00B0F0"/>
                </a:solidFill>
              </a:ln>
              <a:solidFill>
                <a:srgbClr val="00B0F0"/>
              </a:solidFill>
              <a:effectLst>
                <a:glow rad="63500">
                  <a:schemeClr val="accent6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59084" y="1939159"/>
            <a:ext cx="7381701" cy="4316632"/>
          </a:xfrm>
        </p:spPr>
        <p:txBody>
          <a:bodyPr>
            <a:normAutofit fontScale="77500" lnSpcReduction="20000"/>
          </a:bodyPr>
          <a:lstStyle/>
          <a:p>
            <a:pPr marL="0" indent="457200">
              <a:buNone/>
            </a:pPr>
            <a:r>
              <a:rPr lang="ru-RU" b="1" dirty="0">
                <a:ln/>
                <a:solidFill>
                  <a:schemeClr val="accent4"/>
                </a:solidFill>
              </a:rPr>
              <a:t>Сегодня все специалисты признают важность привлечения родителей к участию в работе детского сада, однако в реальных взаимоотношениях воспитателей и родителей существует дисгармония. Препятствовать развитию этих взаимоотношений могут как личные, так и профессиональные факторы: нехватка времени, ощущение несостоятельности, этнические стереотипы, чувство обиды-всё это может привести к формированию личных и профессиональных предубеждений, которые мешают семьям стать активными участниками в воспитании своих детей. </a:t>
            </a:r>
            <a:r>
              <a:rPr lang="ru-RU" b="1" dirty="0">
                <a:ln>
                  <a:solidFill>
                    <a:schemeClr val="accent2">
                      <a:lumMod val="75000"/>
                    </a:schemeClr>
                  </a:solidFill>
                </a:ln>
                <a:solidFill>
                  <a:schemeClr val="accent4"/>
                </a:solidFill>
              </a:rPr>
              <a:t>Таким образом </a:t>
            </a:r>
            <a:r>
              <a:rPr lang="ru-RU" b="1" dirty="0" smtClean="0">
                <a:ln>
                  <a:solidFill>
                    <a:schemeClr val="accent2">
                      <a:lumMod val="75000"/>
                    </a:schemeClr>
                  </a:solidFill>
                </a:ln>
                <a:solidFill>
                  <a:schemeClr val="accent4"/>
                </a:solidFill>
              </a:rPr>
              <a:t>, проблема </a:t>
            </a:r>
            <a:r>
              <a:rPr lang="ru-RU" b="1" dirty="0">
                <a:ln>
                  <a:solidFill>
                    <a:schemeClr val="accent2">
                      <a:lumMod val="75000"/>
                    </a:schemeClr>
                  </a:solidFill>
                </a:ln>
                <a:solidFill>
                  <a:schemeClr val="accent4"/>
                </a:solidFill>
              </a:rPr>
              <a:t>состоит в том, чтобы воспитатели проявляли инициативу и поняли, каким образом взаимодействовать с каждой семьей на благо ребенка. </a:t>
            </a:r>
            <a:r>
              <a:rPr lang="ru-RU" b="1" dirty="0">
                <a:ln/>
                <a:solidFill>
                  <a:schemeClr val="accent4"/>
                </a:solidFill>
              </a:rPr>
              <a:t>Используя принцип индивидуального подхода к участию родителей , можно выбрать разнообразные способы вовлечения в работу большей части семей.   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84253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8000" b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91344" y="365125"/>
            <a:ext cx="4838009" cy="1325563"/>
          </a:xfrm>
        </p:spPr>
        <p:txBody>
          <a:bodyPr/>
          <a:lstStyle/>
          <a:p>
            <a:pPr algn="ctr"/>
            <a:r>
              <a:rPr lang="ru-RU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Цель</a:t>
            </a:r>
            <a:endParaRPr lang="ru-RU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45672" y="2892829"/>
            <a:ext cx="8661863" cy="3284134"/>
          </a:xfrm>
        </p:spPr>
        <p:txBody>
          <a:bodyPr>
            <a:normAutofit/>
          </a:bodyPr>
          <a:lstStyle/>
          <a:p>
            <a:pPr marL="0" indent="457200">
              <a:buNone/>
            </a:pPr>
            <a:r>
              <a:rPr lang="ru-RU" sz="4000" dirty="0" smtClean="0">
                <a:ln>
                  <a:solidFill>
                    <a:srgbClr val="FFC000"/>
                  </a:solidFill>
                </a:ln>
              </a:rPr>
              <a:t>Повышение активности родителей через приобщение к участию в жизни детского сада и использование актуальных форм и методов взаимодействия с родителями в ДОУ</a:t>
            </a:r>
            <a:endParaRPr lang="ru-RU" sz="4000" dirty="0">
              <a:ln>
                <a:solidFill>
                  <a:srgbClr val="FFC000"/>
                </a:solidFill>
              </a:ln>
            </a:endParaRPr>
          </a:p>
        </p:txBody>
      </p:sp>
    </p:spTree>
    <p:extLst>
      <p:ext uri="{BB962C8B-B14F-4D97-AF65-F5344CB8AC3E}">
        <p14:creationId xmlns:p14="http://schemas.microsoft.com/office/powerpoint/2010/main" val="488810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62297" y="500062"/>
            <a:ext cx="7980219" cy="979603"/>
          </a:xfrm>
        </p:spPr>
        <p:txBody>
          <a:bodyPr/>
          <a:lstStyle/>
          <a:p>
            <a:pPr algn="ctr"/>
            <a:r>
              <a:rPr lang="ru-RU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Задачи</a:t>
            </a:r>
            <a:endParaRPr lang="ru-RU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62296" y="1479665"/>
            <a:ext cx="9027623" cy="4522123"/>
          </a:xfrm>
        </p:spPr>
        <p:txBody>
          <a:bodyPr>
            <a:normAutofit fontScale="92500" lnSpcReduction="20000"/>
          </a:bodyPr>
          <a:lstStyle/>
          <a:p>
            <a:pPr marL="514350" indent="-514350">
              <a:buAutoNum type="arabicPeriod"/>
            </a:pPr>
            <a:r>
              <a:rPr lang="ru-RU" dirty="0" smtClean="0">
                <a:ln>
                  <a:solidFill>
                    <a:schemeClr val="accent1">
                      <a:lumMod val="60000"/>
                      <a:lumOff val="40000"/>
                    </a:schemeClr>
                  </a:solidFill>
                </a:ln>
              </a:rPr>
              <a:t>Установить  доверительные  партнерские отношения с семьями воспитанников.</a:t>
            </a:r>
          </a:p>
          <a:p>
            <a:pPr marL="0" indent="0">
              <a:buNone/>
            </a:pPr>
            <a:r>
              <a:rPr lang="ru-RU" dirty="0" smtClean="0">
                <a:ln>
                  <a:solidFill>
                    <a:schemeClr val="accent1">
                      <a:lumMod val="60000"/>
                      <a:lumOff val="40000"/>
                    </a:schemeClr>
                  </a:solidFill>
                </a:ln>
              </a:rPr>
              <a:t>2.  Приобщить родителей к участию в жизни детского сада.</a:t>
            </a:r>
          </a:p>
          <a:p>
            <a:pPr marL="514800" indent="-514800">
              <a:buNone/>
            </a:pPr>
            <a:r>
              <a:rPr lang="ru-RU" dirty="0" smtClean="0">
                <a:ln>
                  <a:solidFill>
                    <a:schemeClr val="accent1">
                      <a:lumMod val="60000"/>
                      <a:lumOff val="40000"/>
                    </a:schemeClr>
                  </a:solidFill>
                </a:ln>
              </a:rPr>
              <a:t>3.  Создать творческую атмосферу взаимопонимания, общности интересов, эмоциональной </a:t>
            </a:r>
            <a:r>
              <a:rPr lang="ru-RU" dirty="0" err="1" smtClean="0">
                <a:ln>
                  <a:solidFill>
                    <a:schemeClr val="accent1">
                      <a:lumMod val="60000"/>
                      <a:lumOff val="40000"/>
                    </a:schemeClr>
                  </a:solidFill>
                </a:ln>
              </a:rPr>
              <a:t>взаимоподдержки</a:t>
            </a:r>
            <a:r>
              <a:rPr lang="ru-RU" dirty="0" smtClean="0">
                <a:ln>
                  <a:solidFill>
                    <a:schemeClr val="accent1">
                      <a:lumMod val="60000"/>
                      <a:lumOff val="40000"/>
                    </a:schemeClr>
                  </a:solidFill>
                </a:ln>
              </a:rPr>
              <a:t> через подготовку, организацию и проведение совместных мероприятий для всех участников проекта.</a:t>
            </a:r>
            <a:endParaRPr lang="ru-RU" dirty="0">
              <a:ln>
                <a:solidFill>
                  <a:schemeClr val="accent1">
                    <a:lumMod val="60000"/>
                    <a:lumOff val="40000"/>
                  </a:schemeClr>
                </a:solidFill>
              </a:ln>
            </a:endParaRPr>
          </a:p>
          <a:p>
            <a:pPr marL="514800" indent="-514800">
              <a:buNone/>
            </a:pPr>
            <a:r>
              <a:rPr lang="ru-RU" dirty="0" smtClean="0">
                <a:ln>
                  <a:solidFill>
                    <a:schemeClr val="accent1">
                      <a:lumMod val="60000"/>
                      <a:lumOff val="40000"/>
                    </a:schemeClr>
                  </a:solidFill>
                </a:ln>
              </a:rPr>
              <a:t>4</a:t>
            </a:r>
            <a:r>
              <a:rPr lang="ru-RU" dirty="0">
                <a:ln>
                  <a:solidFill>
                    <a:schemeClr val="accent1">
                      <a:lumMod val="60000"/>
                      <a:lumOff val="40000"/>
                    </a:schemeClr>
                  </a:solidFill>
                </a:ln>
              </a:rPr>
              <a:t>. </a:t>
            </a:r>
            <a:r>
              <a:rPr lang="ru-RU" dirty="0" smtClean="0">
                <a:ln>
                  <a:solidFill>
                    <a:schemeClr val="accent1">
                      <a:lumMod val="60000"/>
                      <a:lumOff val="40000"/>
                    </a:schemeClr>
                  </a:solidFill>
                </a:ln>
              </a:rPr>
              <a:t> Развивать </a:t>
            </a:r>
            <a:r>
              <a:rPr lang="ru-RU" dirty="0">
                <a:ln>
                  <a:solidFill>
                    <a:schemeClr val="accent1">
                      <a:lumMod val="60000"/>
                      <a:lumOff val="40000"/>
                    </a:schemeClr>
                  </a:solidFill>
                </a:ln>
              </a:rPr>
              <a:t>социально-личностную сферу дошкольников, посредством совместной творческой деятельности детей и родителей.</a:t>
            </a:r>
          </a:p>
          <a:p>
            <a:pPr marL="0" indent="0">
              <a:buNone/>
            </a:pPr>
            <a:r>
              <a:rPr lang="ru-RU" dirty="0" smtClean="0">
                <a:ln>
                  <a:solidFill>
                    <a:schemeClr val="accent1">
                      <a:lumMod val="60000"/>
                      <a:lumOff val="40000"/>
                    </a:schemeClr>
                  </a:solidFill>
                </a:ln>
              </a:rPr>
              <a:t>5.  Объединить усилия для развития и воспитания детей.</a:t>
            </a:r>
          </a:p>
          <a:p>
            <a:pPr marL="0" indent="0">
              <a:buNone/>
            </a:pPr>
            <a:r>
              <a:rPr lang="ru-RU" dirty="0" smtClean="0">
                <a:ln>
                  <a:solidFill>
                    <a:schemeClr val="accent1">
                      <a:lumMod val="60000"/>
                      <a:lumOff val="40000"/>
                    </a:schemeClr>
                  </a:solidFill>
                </a:ln>
              </a:rPr>
              <a:t>6.  Активизировать воспитательные возможности родителей.</a:t>
            </a:r>
          </a:p>
          <a:p>
            <a:pPr marL="0" indent="0">
              <a:buNone/>
            </a:pPr>
            <a:r>
              <a:rPr lang="ru-RU" dirty="0" smtClean="0">
                <a:ln>
                  <a:solidFill>
                    <a:schemeClr val="accent1">
                      <a:lumMod val="60000"/>
                      <a:lumOff val="40000"/>
                    </a:schemeClr>
                  </a:solidFill>
                </a:ln>
              </a:rPr>
              <a:t>7. Повысить педагогическую культуру родителей.</a:t>
            </a:r>
            <a:endParaRPr lang="ru-RU" dirty="0">
              <a:ln>
                <a:solidFill>
                  <a:schemeClr val="accent1">
                    <a:lumMod val="60000"/>
                    <a:lumOff val="40000"/>
                  </a:schemeClr>
                </a:solidFill>
              </a:ln>
            </a:endParaRPr>
          </a:p>
        </p:txBody>
      </p:sp>
    </p:spTree>
    <p:extLst>
      <p:ext uri="{BB962C8B-B14F-4D97-AF65-F5344CB8AC3E}">
        <p14:creationId xmlns:p14="http://schemas.microsoft.com/office/powerpoint/2010/main" val="2735514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31000"/>
            <a:lum/>
          </a:blip>
          <a:srcRect/>
          <a:stretch>
            <a:fillRect t="-7000" b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92334" y="365125"/>
            <a:ext cx="5669281" cy="1325563"/>
          </a:xfrm>
        </p:spPr>
        <p:txBody>
          <a:bodyPr/>
          <a:lstStyle/>
          <a:p>
            <a:pPr algn="ctr"/>
            <a:r>
              <a:rPr lang="ru-RU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Результат</a:t>
            </a:r>
            <a:endParaRPr lang="ru-RU" b="1" dirty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indent="-360000">
              <a:buFont typeface="Wingdings" panose="05000000000000000000" pitchFamily="2" charset="2"/>
              <a:buChar char="v"/>
            </a:pPr>
            <a:r>
              <a:rPr lang="ru-RU" dirty="0" smtClean="0"/>
              <a:t>Создание положительной эмоциональной среды общения между детьми, родителями и педагогами;</a:t>
            </a:r>
          </a:p>
          <a:p>
            <a:pPr indent="-360000">
              <a:buFont typeface="Wingdings" panose="05000000000000000000" pitchFamily="2" charset="2"/>
              <a:buChar char="v"/>
            </a:pPr>
            <a:r>
              <a:rPr lang="ru-RU" dirty="0"/>
              <a:t> </a:t>
            </a:r>
            <a:r>
              <a:rPr lang="ru-RU" dirty="0" smtClean="0"/>
              <a:t>Развитие креативных способностей детей и родителей в совместной творческой деятельности;</a:t>
            </a:r>
          </a:p>
          <a:p>
            <a:pPr indent="-360000">
              <a:buFont typeface="Wingdings" panose="05000000000000000000" pitchFamily="2" charset="2"/>
              <a:buChar char="v"/>
            </a:pPr>
            <a:r>
              <a:rPr lang="ru-RU" dirty="0"/>
              <a:t> </a:t>
            </a:r>
            <a:r>
              <a:rPr lang="ru-RU" dirty="0" smtClean="0"/>
              <a:t>Появление в семье общих интересов, увлечений, как для взрослых, так и для детей;</a:t>
            </a:r>
          </a:p>
          <a:p>
            <a:pPr indent="-360000">
              <a:buFont typeface="Wingdings" panose="05000000000000000000" pitchFamily="2" charset="2"/>
              <a:buChar char="v"/>
            </a:pPr>
            <a:r>
              <a:rPr lang="ru-RU" dirty="0" smtClean="0"/>
              <a:t>  Повышение уровня педагогической компетентности родителей;</a:t>
            </a:r>
          </a:p>
          <a:p>
            <a:pPr indent="-360000">
              <a:buFont typeface="Wingdings" panose="05000000000000000000" pitchFamily="2" charset="2"/>
              <a:buChar char="v"/>
            </a:pPr>
            <a:r>
              <a:rPr lang="ru-RU" dirty="0"/>
              <a:t> </a:t>
            </a:r>
            <a:r>
              <a:rPr lang="ru-RU" dirty="0" smtClean="0"/>
              <a:t>Увеличение доли участия в проведении совместных мероприятий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31964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740727" y="365126"/>
            <a:ext cx="4904510" cy="881784"/>
          </a:xfrm>
        </p:spPr>
        <p:txBody>
          <a:bodyPr>
            <a:normAutofit/>
          </a:bodyPr>
          <a:lstStyle/>
          <a:p>
            <a:pPr algn="ctr"/>
            <a:r>
              <a:rPr lang="ru-RU" sz="48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Этапы проекта</a:t>
            </a:r>
            <a:endParaRPr lang="ru-RU" sz="4800" b="1" dirty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</a:endParaRPr>
          </a:p>
        </p:txBody>
      </p:sp>
      <p:graphicFrame>
        <p:nvGraphicFramePr>
          <p:cNvPr id="17" name="Объект 1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63167223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418563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41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308465" y="531380"/>
            <a:ext cx="6084917" cy="732155"/>
          </a:xfrm>
        </p:spPr>
        <p:txBody>
          <a:bodyPr/>
          <a:lstStyle/>
          <a:p>
            <a:pPr algn="ctr"/>
            <a:r>
              <a:rPr lang="ru-RU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Подготовительный  этап</a:t>
            </a:r>
            <a:endParaRPr lang="ru-RU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22224889"/>
              </p:ext>
            </p:extLst>
          </p:nvPr>
        </p:nvGraphicFramePr>
        <p:xfrm>
          <a:off x="838200" y="1246910"/>
          <a:ext cx="10515600" cy="493005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288545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84000"/>
            <a:lum/>
          </a:blip>
          <a:srcRect/>
          <a:stretch>
            <a:fillRect l="-8000" r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Вертикальный свиток 5"/>
          <p:cNvSpPr/>
          <p:nvPr/>
        </p:nvSpPr>
        <p:spPr>
          <a:xfrm>
            <a:off x="9716502" y="2348481"/>
            <a:ext cx="2370834" cy="2366212"/>
          </a:xfrm>
          <a:prstGeom prst="vertic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Вертикальный свиток 4"/>
          <p:cNvSpPr/>
          <p:nvPr/>
        </p:nvSpPr>
        <p:spPr>
          <a:xfrm>
            <a:off x="1988898" y="4026935"/>
            <a:ext cx="2601167" cy="2326106"/>
          </a:xfrm>
          <a:prstGeom prst="vertic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Вертикальный свиток 3"/>
          <p:cNvSpPr/>
          <p:nvPr/>
        </p:nvSpPr>
        <p:spPr>
          <a:xfrm>
            <a:off x="96567" y="2326105"/>
            <a:ext cx="2406376" cy="2366212"/>
          </a:xfrm>
          <a:prstGeom prst="vertic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28342" y="93500"/>
            <a:ext cx="10515600" cy="1019538"/>
          </a:xfrm>
        </p:spPr>
        <p:txBody>
          <a:bodyPr/>
          <a:lstStyle/>
          <a:p>
            <a:pPr algn="ctr"/>
            <a:r>
              <a:rPr lang="ru-RU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Практический этап </a:t>
            </a:r>
            <a:endParaRPr lang="ru-RU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70847" y="4026935"/>
            <a:ext cx="2218718" cy="2334970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95274" y="2288113"/>
            <a:ext cx="3888773" cy="2486947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497305" y="3160295"/>
            <a:ext cx="211755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Экскурсии</a:t>
            </a:r>
            <a:endParaRPr lang="ru-RU" sz="28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2357927" y="4981384"/>
            <a:ext cx="203734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/>
              <a:t>Творчество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027624" y="3160295"/>
            <a:ext cx="174858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/>
              <a:t>Традиции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17074" y="4928378"/>
            <a:ext cx="15882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 Акции</a:t>
            </a:r>
            <a:endParaRPr lang="ru-RU" sz="2800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4838001" y="3350397"/>
            <a:ext cx="327907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Просветительская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3645461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492</TotalTime>
  <Words>493</Words>
  <Application>Microsoft Office PowerPoint</Application>
  <PresentationFormat>Широкоэкранный</PresentationFormat>
  <Paragraphs>62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7" baseType="lpstr">
      <vt:lpstr>Arial</vt:lpstr>
      <vt:lpstr>Calibri</vt:lpstr>
      <vt:lpstr>Calibri Light</vt:lpstr>
      <vt:lpstr>Wingdings</vt:lpstr>
      <vt:lpstr>Тема Office</vt:lpstr>
      <vt:lpstr>Проект : «Взаимодействие с семьями воспитанников  МБДОУ ДС № 253 г. Челябинска»</vt:lpstr>
      <vt:lpstr>Актуальность</vt:lpstr>
      <vt:lpstr>Проблема</vt:lpstr>
      <vt:lpstr>Цель</vt:lpstr>
      <vt:lpstr>Задачи</vt:lpstr>
      <vt:lpstr>Результат</vt:lpstr>
      <vt:lpstr>Этапы проекта</vt:lpstr>
      <vt:lpstr>Подготовительный  этап</vt:lpstr>
      <vt:lpstr>Практический этап </vt:lpstr>
      <vt:lpstr>Экскурсии </vt:lpstr>
      <vt:lpstr>Творчество </vt:lpstr>
      <vt:lpstr>Заключительный    этап </vt:lpstr>
    </vt:vector>
  </TitlesOfParts>
  <Company>diakov.net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по взаимодействию с родителями</dc:title>
  <dc:creator>RePack by Diakov</dc:creator>
  <cp:lastModifiedBy>Садик</cp:lastModifiedBy>
  <cp:revision>38</cp:revision>
  <dcterms:created xsi:type="dcterms:W3CDTF">2019-11-12T11:13:00Z</dcterms:created>
  <dcterms:modified xsi:type="dcterms:W3CDTF">2019-11-18T08:18:04Z</dcterms:modified>
</cp:coreProperties>
</file>