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6" r:id="rId5"/>
    <p:sldId id="267" r:id="rId6"/>
    <p:sldId id="269" r:id="rId7"/>
    <p:sldId id="264" r:id="rId8"/>
    <p:sldId id="268" r:id="rId9"/>
    <p:sldId id="270" r:id="rId10"/>
    <p:sldId id="265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30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52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4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43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967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0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0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6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78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47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803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78655-18D8-4B84-BDEB-9D8DD5E24D2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D4271-B0CB-4264-9CB7-3859C33E0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949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77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90128" y="1599929"/>
            <a:ext cx="622780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До войны это были самые обыкновенные дети. Учились, помогали старшим, играли, бегали-прыгали. Их имена знали только родные, одноклассники да друзья.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/>
            </a:r>
            <a:b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ПРИШЕЛ ЧАС - ОНИ ПОКАЗАЛИ, КАКИМ БОЛЬШИМ МОЖЕТ СТАТЬ МАЛЕНЬКОЕ ДЕТСКОЕ СЕДЦЕ, КОГДА РАЗГОРАЕТСЯ В НЕМ СВЯЩЕННАЯ ЛЮБОВЬ К РОДИНЕ И НЕНАВИСТЬ К ЕЕ ВРАГАМ.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/>
            </a:r>
            <a:b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sz="1400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Мальчишки и девчонки. На их хрупкие плечи легла тяжесть бедствий</a:t>
            </a:r>
            <a:r>
              <a:rPr lang="ru-RU" sz="1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и</a:t>
            </a:r>
            <a:r>
              <a:rPr lang="ru-RU" sz="1400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 горя военных лет. И не согнулись они под этой тяжестью, стали сильнее духом, мужественнее, выносливее.</a:t>
            </a:r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/>
            </a:r>
            <a:b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sz="1400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Они сражались рядом со старшими. Это было в истории большой нашей страны, было в судьбах ее маленьких ребят. </a:t>
            </a:r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1449" y="126917"/>
            <a:ext cx="11201242" cy="1350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МАЛЕНЬКИЕ ГЕРОИ – БОЛЬШОЙ ВОЙНЫ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Пионеры и школьники </a:t>
            </a:r>
            <a:r>
              <a:rPr lang="ru-RU" sz="32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Брянщины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– герои ВОВ 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39484" y="1630707"/>
            <a:ext cx="427657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Не щадя себя в огне войны,</a:t>
            </a:r>
            <a:b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</a:br>
            <a: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Не жалея сил во имя родины,</a:t>
            </a:r>
            <a:b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</a:br>
            <a: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Дети героической страны</a:t>
            </a:r>
            <a:b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</a:br>
            <a: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Были настоящими героями!</a:t>
            </a:r>
            <a:b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</a:br>
            <a:r>
              <a:rPr lang="ru-RU" sz="2200" b="1" i="0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Р. Рождественский</a:t>
            </a:r>
            <a:endParaRPr lang="ru-RU" sz="2200" b="1" i="0" dirty="0">
              <a:solidFill>
                <a:srgbClr val="C00000"/>
              </a:solidFill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4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8783" y="209408"/>
            <a:ext cx="772316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" algn="just"/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Блашенков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жуковского села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Княвичи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был связным парти­занского отряда «За Родину», потом стал бойцом. При нападении партизан на вражеский гарнизон сел Высокое и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Морачево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разгорелся жаркий бой. Фашист­ская пуля сразила юного партизана. В бою под деревней Старое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Лавшино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погиб юный партизан второго Жуковского партизанского отряда, ученик Жуковской средней школы № 1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Володя Филатов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Мужественно и отважно воевали в парти­занских отрядах, действовали в подполье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Кузьма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Епищенков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партизанского отряда им. Кирова,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Коля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Рубекин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партизанского отряда им. Жданова,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Арка­дий Кузнецов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из отряда им. Чапаева, Саша Зубов из отряда «Смерть немецким оккупантам»,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Денищенков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отряда «За Родину», член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Бытошской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под­польной группы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Морозова...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Более двухсот подростков-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брянцев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сража­лись с врагом в годы Великой Отечественной войны в тылу и на фронте. Боль­шинство удостоены правительственных наград.</a:t>
            </a:r>
          </a:p>
          <a:p>
            <a:pPr marL="3175" algn="just"/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Бориса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Кодакова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Брянска фашисты расстреляли за участие в партизанском движении. Борис стал воспитанником воинской части. Вместе с солдатами он налаживал связь. В двенадцать лет награжден медалью «За боевые заслуги». Воспитанниками в составе Уральского добровольческого танкового корпуса воевали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брянцы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Андрюша Аксенов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Саша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Кирсов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Первый награжден орденом Красной Звезды, второй — медалью «За отвагу». </a:t>
            </a:r>
            <a:r>
              <a:rPr lang="ru-RU" sz="1600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мальчишкой еще знал землянки уют И болотную хлипкую топь.</a:t>
            </a:r>
            <a:endParaRPr lang="ru-RU" sz="16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0588" y="209408"/>
            <a:ext cx="30481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… Спят ребята из Брянска,</a:t>
            </a:r>
          </a:p>
          <a:p>
            <a:pPr algn="ctr"/>
            <a:r>
              <a:rPr lang="ru-RU" sz="2000" b="1" i="1" u="none" strike="noStrike" baseline="0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Любохны</a:t>
            </a:r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и </a:t>
            </a:r>
            <a:r>
              <a:rPr lang="ru-RU" sz="2000" b="1" i="1" u="none" strike="noStrike" baseline="0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Клетни</a:t>
            </a:r>
            <a:endParaRPr lang="ru-RU" sz="2000" b="1" i="1" u="none" strike="noStrike" baseline="0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 земле партизанской,</a:t>
            </a: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Видят вечные сны …</a:t>
            </a: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Им подарены песни</a:t>
            </a: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 звучанья кантат.</a:t>
            </a: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Будь достоин, ровесник,</a:t>
            </a:r>
          </a:p>
          <a:p>
            <a:pPr algn="ctr"/>
            <a:r>
              <a:rPr lang="ru-RU" sz="2000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Этих славных ребят!..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1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6204" y="1136822"/>
            <a:ext cx="10725665" cy="2240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www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.</a:t>
            </a:r>
            <a:r>
              <a:rPr lang="en-US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puteshestvie32.ru</a:t>
            </a:r>
            <a:endParaRPr lang="ru-RU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Н.В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. Калинкина, Ю.Б.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Колосов</a:t>
            </a:r>
            <a:r>
              <a:rPr lang="en-US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«</a:t>
            </a:r>
            <a:r>
              <a:rPr lang="ru-RU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Юные 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защитники </a:t>
            </a:r>
            <a:r>
              <a:rPr lang="ru-RU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Отчизны»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(пионеры 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и школьники </a:t>
            </a:r>
            <a:r>
              <a:rPr lang="ru-RU" i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Брянщины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- герои 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Великой Отечественной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войны) Материалы 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 помощь учителям истории </a:t>
            </a:r>
            <a:r>
              <a:rPr lang="ru-RU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школ Брянской </a:t>
            </a:r>
            <a:r>
              <a:rPr lang="ru-RU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области</a:t>
            </a:r>
            <a:endParaRPr lang="ru-RU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9858" y="370703"/>
            <a:ext cx="10149017" cy="7661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ИСПОЛЬЗОВАННАЯ ЛИТЕРАТУРА:</a:t>
            </a:r>
          </a:p>
        </p:txBody>
      </p:sp>
    </p:spTree>
    <p:extLst>
      <p:ext uri="{BB962C8B-B14F-4D97-AF65-F5344CB8AC3E}">
        <p14:creationId xmlns:p14="http://schemas.microsoft.com/office/powerpoint/2010/main" val="306231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45613" y="418905"/>
            <a:ext cx="6096000" cy="54476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Пётя</a:t>
            </a: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Клыпа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b="0" i="0" u="none" strike="noStrike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b="0" i="0" u="none" strike="noStrike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1983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— советский юный герой Великой Отечественной войны.</a:t>
            </a:r>
            <a:r>
              <a:rPr lang="ru-RU" b="0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1926 года в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Брянске в семье железнодорожника (по другим данным он родился в 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 году).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Рано потерял отца, и на воспитание мальчика взял старший брат Николай Клыпа, офицер 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армии.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Лейтенант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Николай Клыпа командовал музыкантским взводом 333-го стрелкового полка, воспитанником которого стал Клыпа.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война, Пете Клыпе шел пятнадцатый год. Мальчик всегда и везде был первым: и в атаке, и в разведке.</a:t>
            </a:r>
          </a:p>
          <a:p>
            <a:pPr algn="just" fontAlgn="base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Петя с друзьями бежал из крепости, но попал в немецкий плен. В лагере Петя был всеобщим любимцем. Как мог, помогал выжить друзьям. Вскоре ему  удалось бежать из лагеря. Отправился  в Брест. А оттуда, перейдя линию фронта, в Красную Армию.</a:t>
            </a:r>
          </a:p>
          <a:p>
            <a:pPr algn="just" fontAlgn="base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Петя прошел всю войну, его имя  навечно занесено в книгу защитников Брестской крепости.</a:t>
            </a:r>
          </a:p>
          <a:p>
            <a:endParaRPr lang="ru-RU" dirty="0"/>
          </a:p>
        </p:txBody>
      </p:sp>
      <p:pic>
        <p:nvPicPr>
          <p:cNvPr id="3074" name="Picture 2" descr="https://static.wixstatic.com/media/16aba9_3b5569c4e62c4e20a2109f1062e0c76f.png/v1/fill/w_139,h_200,al_c,usm_0.66_1.00_0.01/16aba9_3b5569c4e62c4e20a2109f1062e0c76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388" y="212772"/>
            <a:ext cx="2177415" cy="313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15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49969" y="126006"/>
            <a:ext cx="7821637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b="1" i="0" u="none" strike="noStrike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Володя Казначеев </a:t>
            </a:r>
            <a:r>
              <a:rPr lang="ru-RU" sz="2400" dirty="0"/>
              <a:t> </a:t>
            </a:r>
            <a:r>
              <a:rPr lang="ru-RU" sz="1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(род. 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1928 года, деревня</a:t>
            </a:r>
            <a:r>
              <a:rPr lang="ru-RU" sz="1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7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Соловьяновка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Людинковская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волость, </a:t>
            </a:r>
            <a:r>
              <a:rPr lang="ru-RU" sz="17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Бежицкий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уезд, Брянская губерния (ныне </a:t>
            </a:r>
            <a:r>
              <a:rPr lang="ru-RU" sz="17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Клетня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ru-RU" sz="1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несовершеннолетний 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партизан Великой Отечественной войны. Традиционно </a:t>
            </a:r>
            <a:r>
              <a:rPr lang="ru-RU" sz="1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как один </a:t>
            </a:r>
            <a:r>
              <a:rPr lang="ru-RU" sz="1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пионеров - героев.</a:t>
            </a:r>
            <a:endParaRPr lang="ru-RU" sz="1700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1941 год... Весной закончил пятый класс. Осенью вступил в партизанский отряд.</a:t>
            </a:r>
            <a:b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Когда вместе с сестрой Аней он пришел к партизанам в </a:t>
            </a:r>
            <a:r>
              <a:rPr lang="ru-RU" sz="17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Клетнянские</a:t>
            </a: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леса, что на </a:t>
            </a:r>
            <a:r>
              <a:rPr lang="ru-RU" sz="17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Брянщине</a:t>
            </a: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 отряде говорили: "Ну и пополнение!.." Правда, узнав, что они из </a:t>
            </a:r>
            <a:r>
              <a:rPr lang="ru-RU" sz="17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Соловьяновки</a:t>
            </a: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дети Елены Кондратьевны </a:t>
            </a:r>
            <a:r>
              <a:rPr lang="ru-RU" sz="17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Казначеевой</a:t>
            </a: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той, что пекла хлеб для партизан, шутить перестали (Елена Кондратьевна была убита фашистами).</a:t>
            </a:r>
            <a:b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В отряде была "партизанская школа". Там обучались будущие минеры, подрывники. Володя на "отлично" усвоил эту науку и вместе со старшими товарищами пустил под откос восемь эшелонов. Приходилось ему, и прикрывать отход группы, гранатами останавливая преследователей...</a:t>
            </a:r>
            <a:b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Он был связным; ходил нередко в </a:t>
            </a:r>
            <a:r>
              <a:rPr lang="ru-RU" sz="17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Клетню</a:t>
            </a: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доставляя ценнейшие сведения; дождавшись темноты, расклеивал листовки. От операции к операции становился опытнее, искуснее.</a:t>
            </a:r>
            <a:b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За голову партизана Казначеева фашисты назначили награду, даже не подозревая, что отважный их противник - совсем еще мальчик. Он сражался рядом со взрослыми до того самого дня, пока родной край не был освобожден от фашистской нечисти, и по праву разделил со взрослыми славу героя - освободителя родной земли. Володя Казначеев награжден орденом Ленина, медалью "Партизану Отечественной войны" 1 степени.</a:t>
            </a:r>
            <a:endParaRPr lang="ru-RU" sz="17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Владимир Казначе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615" y="126006"/>
            <a:ext cx="2109323" cy="318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4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59680" y="379827"/>
            <a:ext cx="686503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Юного героя </a:t>
            </a: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Мишу Куприна 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любовью вспоминают все жители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Брянщины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Чем же заслужил такое уважение пионер из села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Званки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Брянской области?</a:t>
            </a:r>
          </a:p>
          <a:p>
            <a:pPr algn="just" fontAlgn="base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партизанские отряды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косиловцы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вступали целыми семьями. Такой была семья Куприных, которая проживала в небольшой деревушке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Званка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полутора километрах от Косилова. Первым ушёл в партизаны Григорий Иванович, туда же следом рвался его внук Михаил, но дед просил его повременить, так как отряду нужны были зоркие глаза разведчика в селе. Миша согласился.</a:t>
            </a:r>
          </a:p>
          <a:p>
            <a:pPr algn="just" fontAlgn="base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со своими товарищами Василием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Колмыковым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Сашей Никишиным стал помогать партизанам отряда "Слава". На полях, где шли бои, собирали оружие, патроны и переправляли в отряд, сообщали о перемещениях немцев. С таким заданием и шёл в сторону Косилова мальчик лет 14 с лукошком в руках. И вдруг оклик: "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Хальт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!" Перед ним вражеский солдат. Мальчик не дрогнул. На вопрос: "Где партизаны?" - уверено отвечал: "Я собирал ягоды". Фашисты озверели, били по голове, выкручивали руки, а затем потащили в свой штаб в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Бацкино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Бросили на ночь в подвал. А утром опять: "Ты поведёшь к партизанам?". Ответ уверенный: "Идёмте. Поведу!"</a:t>
            </a:r>
          </a:p>
          <a:p>
            <a:pPr algn="just" fontAlgn="base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Миша повёл немцев в противоположную сторону, где течёт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Ветьма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Знакомый родной лес! Вот здесь он с дедушкой белку поймал, здесь грибы собирал. А вот и болото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Грязка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Здесь калина росла и топко очень. Долго кружили немцы по следам Миши, а потом, все, осознав, озверели. Две женщины спрятались в кустах и были случайными свидетелями этой жестокой расправы. Они слышали как, умирая, Миша кричал: "Бейте, гадюки, но Родину я не предам!" - такими были последние слова 14-летнего героя. Палачи бросили замученного Мишу в лесу. Через несколько дней его тело нашли партизаны.</a:t>
            </a:r>
          </a:p>
          <a:p>
            <a:pPr algn="just" fontAlgn="base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Хоронили Мишу Куприна на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Косиловском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кладбище, со всеми боевыми почестями.</a:t>
            </a:r>
            <a:endParaRPr lang="ru-RU" sz="1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900igr.net/datai/istorija/Den-geroja-antifashista/0010-006-Misha-Kupr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12" y="56271"/>
            <a:ext cx="2171597" cy="327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16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79963" y="355271"/>
            <a:ext cx="648520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 algn="just"/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Миша Давидович 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успел окончить четыре класса, когда на </a:t>
            </a:r>
            <a:r>
              <a:rPr lang="ru-RU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Брянщину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 его родной город Новозыбков, накатилась война. У него был неунывающий нрав и звонкий голос. Любил он петь. И партизаны не раз слышали в часы отдыха его любимую песню.</a:t>
            </a:r>
          </a:p>
          <a:p>
            <a:pPr marL="194945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Орленок, орленок, взлети выше солнца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степи с высот огляди.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Навеки умолкли веселые хлопцы,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живых я остался один...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8120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...Орленок, орленок!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Гремучей гранатой от сопок солдат отмело,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Меня называли орленком в отряде,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ctr"/>
            <a:r>
              <a:rPr lang="ru-RU" b="0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Враги называли орлом...</a:t>
            </a:r>
            <a:endParaRPr lang="ru-RU" b="0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0" algn="just"/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Возвращаясь из разведки, Миша с группой партизан попал в засаду. Некоторые были убиты, некоторые ранены. Он подорвал себя гранатой вместе с врагами.</a:t>
            </a:r>
            <a:endParaRPr lang="ru-RU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70let.org.ua/10.files/image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25" y="132623"/>
            <a:ext cx="2258843" cy="32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70let.org.ua/11.files/image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67" y="50592"/>
            <a:ext cx="2295066" cy="328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400" y="351693"/>
            <a:ext cx="609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 algn="just"/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Стоит мальчишка в лесу у саней, нагруженных сеном. Интересный снимок. Вот что по этому поводу пишет фотокорреспондент, автор книги «Орлята партизанских лесов» Яков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Давидзон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«Его настоящее имя я узнал тридцать лет спустя. А тогда, в сорок третьем, в Брянских лесах я наткнулся на сани с сеном, застрявшие в снегу. Возницу я сразу и не заметил — настоящий «мужичок с но­готок». Я шел с группой партизан на операцию. Аппарат спрятал под полушубок, чтоб не замерз. Но не сделать такого снимка не мог — уж больно интересен был мальчишка. Я сфотографировал его. Партизаны не стали дожидаться меня и уже входили в лес. На бегу я спросил, как зовут моего нового знакомого. Он крикнул. Имя — Ваня, а вот с фамилией получилась неувязка — мне послышалось «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Шка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-лев». Я так и записал в своем блокноте. А на самом деле звали его Иван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Шкелев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6350" algn="just"/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Пионер </a:t>
            </a: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Ваня </a:t>
            </a:r>
            <a:r>
              <a:rPr lang="ru-RU" sz="24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Шкелев</a:t>
            </a: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родом из брянского села Гута десятилетним подрос­тком вступил в партизанский отряд, сбежав из дома. Потом он, оказавшись во 2-й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Клетнянской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партизанской бригаде, встретился с отцом и старшим братом Алексеем.</a:t>
            </a:r>
          </a:p>
          <a:p>
            <a:pPr marL="186055" algn="just"/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А мы уж думали, пропал Ванюша, — со слезами на глазах обнял его отец.</a:t>
            </a:r>
          </a:p>
          <a:p>
            <a:pPr marL="191770" algn="just"/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Юный партизан не раз ходил в разведку.</a:t>
            </a:r>
            <a:endParaRPr lang="ru-RU" sz="16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8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87814" y="1230"/>
            <a:ext cx="609131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СЕРЕЖА АЛЕШКОВ (сын полка)</a:t>
            </a:r>
          </a:p>
          <a:p>
            <a:pPr algn="ctr"/>
            <a:r>
              <a:rPr lang="ru-RU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Он пришел, когда мы после боя</a:t>
            </a:r>
          </a:p>
          <a:p>
            <a:pPr algn="ctr"/>
            <a:r>
              <a:rPr lang="ru-RU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Отдыхали в молодом леску.</a:t>
            </a:r>
          </a:p>
          <a:p>
            <a:pPr algn="ctr"/>
            <a:r>
              <a:rPr lang="ru-RU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Взгляд его и личико худое</a:t>
            </a:r>
          </a:p>
          <a:p>
            <a:pPr algn="ctr"/>
            <a:r>
              <a:rPr lang="ru-RU" b="1" i="1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Выражали ужас и тоску.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9347" y="1484143"/>
            <a:ext cx="794824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под деревней Большая Брынь, рассказывает</a:t>
            </a:r>
            <a:r>
              <a:rPr lang="ru-RU" sz="1400" b="0" i="0" u="none" strike="noStrik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земляк В. </a:t>
            </a:r>
            <a:r>
              <a:rPr lang="ru-RU" sz="1400" b="0" i="0" u="none" strike="noStrike" baseline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Денисенков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воевавший в составе 154-й стрелковой дивизии в</a:t>
            </a:r>
            <a:r>
              <a:rPr lang="ru-RU" sz="1400" b="0" i="0" u="none" strike="noStrik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году на </a:t>
            </a:r>
            <a:r>
              <a:rPr lang="ru-RU" sz="1400" b="0" i="0" u="none" strike="noStrike" baseline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Брянщине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мы встретили изможденного, покрывшегося струпьями</a:t>
            </a:r>
            <a:r>
              <a:rPr lang="ru-RU" sz="1400" b="0" i="0" u="none" strike="noStrik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ребенка. При виде мальчика даже закаленные в непрерывных боях воины отворачивались, чтобы смахнуть скупую слезу. И в самом деле, равнодушно смотреть на полуживого, с большими испуганными глазами ребенка было невоз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ожно</a:t>
            </a:r>
          </a:p>
          <a:p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Как же звать тебя?</a:t>
            </a:r>
            <a:b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Серёжа.</a:t>
            </a:r>
            <a:b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И фамилию помнишь?</a:t>
            </a:r>
            <a:b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Алёшкины мы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Сережу умыли,</a:t>
            </a:r>
            <a:r>
              <a:rPr lang="ru-RU" sz="1400" b="0" i="0" u="none" strike="noStrik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накормили, а потом он попал в заботливые руки полкового врача Екатерины</a:t>
            </a:r>
            <a:r>
              <a:rPr lang="ru-RU" sz="1400" b="0" i="0" u="none" strike="noStrik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u="none" strike="noStrike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Прокопьевны Зайцевой.</a:t>
            </a:r>
          </a:p>
          <a:p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стал воспитанником полка (термин «сын полка» войдёт в обиход позже, ближе к концу войны, видимо, с подачи писателя Катаева), в котором его невесёлую историю знали все. Лично, конечно, на передовой не сидел и по немцам не стрелял (хотя и мечтал). Но балластом тоже не был: каждое утро являлся в штаб и докладывал о прибытии для несения службы. А дел было много, в том числе и тех, что ему по силам. Он носил бойцам почту и патроны, в перерывах между маршами и боями читал стихи, пел песни. </a:t>
            </a:r>
            <a:endParaRPr lang="ru-RU" sz="1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1942 года Серёжа с бойцами попал под артобстрел и был ранен осколком в ногу. </a:t>
            </a:r>
            <a:endParaRPr lang="ru-RU" sz="1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Сталинградом он спас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командира, под обстрелом позвав на помощь и приняв участие в откапывании заваленного 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блиндажа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командиром полка и </a:t>
            </a:r>
            <a:r>
              <a:rPr lang="ru-RU" sz="1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несколькимиофицерами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это он приказом № 013 от 26 апреля 1943 года был награждён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«За боевые заслуги».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cs624919.vk.me/v624919649/267d9/Sn_U-Q0Fka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3" t="3426" r="7564" b="7567"/>
          <a:stretch/>
        </p:blipFill>
        <p:spPr bwMode="auto">
          <a:xfrm>
            <a:off x="1477107" y="141907"/>
            <a:ext cx="2236764" cy="315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46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32848" y="301178"/>
            <a:ext cx="7610623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поэтические строки посвящены нашему земляку, юному партизану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Вла­димиру Денисову</a:t>
            </a:r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ставшему впоследствии генерал-майором авиации. Он отдал многие годы военной службе, Отечеству.</a:t>
            </a:r>
          </a:p>
          <a:p>
            <a:endParaRPr lang="ru-RU" sz="9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Анатолию Фомичеву 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было двенадцать лет, когда он стал бойцом Брянского городского партизанского отряда имени Кравцова. Будучи разведчиком, при­носил ценные сведения о противнике. Участвовал во многих боевых операциях. Показал себя смелым и храбрым. За доблесть и мужество награжден боевыми медалями. После освобождения </a:t>
            </a:r>
            <a:r>
              <a:rPr lang="ru-RU" sz="16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Брянщины</a:t>
            </a:r>
            <a:r>
              <a:rPr lang="ru-RU" sz="16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юный партизан добровольцем ушел на фронт. Боевые награды пополнились.</a:t>
            </a:r>
          </a:p>
          <a:p>
            <a:endParaRPr lang="ru-RU" sz="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Ивану </a:t>
            </a:r>
            <a:r>
              <a:rPr lang="ru-RU" sz="22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Хандешину</a:t>
            </a:r>
            <a:r>
              <a:rPr lang="ru-RU" sz="2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поселка </a:t>
            </a:r>
            <a:r>
              <a:rPr lang="ru-RU" sz="1600" b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Солодухино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Дятьковского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было че­тырнадцать лет, когда на </a:t>
            </a:r>
            <a:r>
              <a:rPr lang="ru-RU" sz="1600" b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Брянщину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вступили оккупанты. Вскоре его с братом Николаем, как сыновей партизана, фашисты определили в концентрационный лагерь. Братья бежали. Ваня стал партизанским разведчиком. Командование от­ряда решило отправить юного партизана на «Большую землю». Перед вылетом самолета в Москву Ваня </a:t>
            </a:r>
            <a:r>
              <a:rPr lang="ru-RU" sz="1600" b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Хандешин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командир взвода Иван Ильюшин и партизан Егор Симкин пошли в село </a:t>
            </a:r>
            <a:r>
              <a:rPr lang="ru-RU" sz="1600" b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Бацкино</a:t>
            </a:r>
            <a:r>
              <a:rPr lang="ru-RU" sz="1600" b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узнать обстановку, наткнулись на фашис­тов. В бою были убиты друзья Вани. Сам он получил тяжелое ранение. Ослеп. Юного партизана захватили в плен. Добивались у него, где расположен отряд. Сулили многое. Обещали отправить в Берлин и там вылечить. Мужественный партизан не выдал врагу тайны. Его расстреляли.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9145" y="111533"/>
            <a:ext cx="30948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Слышал «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юнкерсов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вой и прощальный салют,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Автомата колючую дробь.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партизанском строю заменил он отца,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мосты и казармы взрывал.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четырнадцать лет на груди у бойца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 засиял.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Партизанский боец, офицер, генерал —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всегда оставался в седле.</a:t>
            </a:r>
          </a:p>
        </p:txBody>
      </p:sp>
    </p:spTree>
    <p:extLst>
      <p:ext uri="{BB962C8B-B14F-4D97-AF65-F5344CB8AC3E}">
        <p14:creationId xmlns:p14="http://schemas.microsoft.com/office/powerpoint/2010/main" val="315603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ham.ru/img/picture/May/19/01c045a6b53d0024d2231284e2a2662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25705" y="2751878"/>
            <a:ext cx="79459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  лучших разведчиц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Бытошского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отряда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 </a:t>
            </a:r>
            <a:r>
              <a:rPr lang="ru-RU" sz="2200" b="1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Слесарева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неоднократно пробиралась в  расположение немецких гарнизонов, добывала данные о  противнике, как для  отряда, так и  для Красной Армии. Ночью в  гарнизонах противника расклеивала листовки. В июле 1942 года Зина была выдана немцам предателем Родины, героически перенесла все пытки и  погибла. В июле 1949 года Указом Президиума Верховного Совета СССР она была посмертно награждена орденом Отечественной войны II степени.</a:t>
            </a:r>
          </a:p>
          <a:p>
            <a:pPr algn="just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Девушки во время войны помогали не только разведывательной работой, но  и медицинской помощью, спасая от  гибели больных и  раненых защитников нашей Родины. Медсестра 1-й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Клетнянской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партизанской бригады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Наташа Захарова 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участвовала во многих боевых операциях при  разгроме вражеских гарнизонов, где проявляла мужество и  отвагу. Не раз рискуя своей жизнью, под  огнем противника вытаскивала тяжело раненых с  поля боя и  оказывала им необходимую медицинскую помощь. Указом Президиума Верховного Совета РСФСР в  1965 году Захарова Наталья Яковлевна была награждена медалью «</a:t>
            </a:r>
            <a:r>
              <a:rPr lang="ru-RU" sz="1400" b="0" i="0" u="none" strike="noStrike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отвагу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9482" y="205259"/>
            <a:ext cx="1083212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также активно участвовали в  подпольной и  партизанской борьбе на  оккупированной территории. Разведчица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Любохонского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партизанского отряда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Оля Корнеева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которой в  начале войны было 14 лет, с  ноября 1941 года по  июль 1943 года выполняла задания штаба отряда, давала ценные данные о  движении немецких войск, вооружениях противника. Добывала сведения о  планах наступления фашистов на  партизан. При выполнении задания штаба отряда была поймана по  доносу предателя.</a:t>
            </a:r>
          </a:p>
          <a:p>
            <a:pPr algn="just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допросах в  Гестапо Оля вынесла все зверские пытки и  никаких сведений фашисты от  нее так и  не добились. На поселковой площади </a:t>
            </a:r>
            <a:r>
              <a:rPr lang="ru-RU" sz="1400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Любохны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куда немцы согнали все местное население, девушка была расстреляна. Указом Президиума Верховного Совета РСФСР Корнеева Ольга Константиновна была посмертно награждена медалью «</a:t>
            </a:r>
            <a:r>
              <a:rPr lang="ru-RU" sz="1400" b="0" i="0" u="none" strike="noStrike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отвагу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и  представлена к  награждению орденом Отечественной войны II степени.</a:t>
            </a:r>
          </a:p>
          <a:p>
            <a:pPr algn="just"/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Партизанка отряда имени Лазо </a:t>
            </a:r>
            <a:r>
              <a:rPr lang="ru-RU" sz="22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Тарасова Нина</a:t>
            </a:r>
            <a:r>
              <a:rPr lang="ru-RU" sz="22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  вклад в  Победу над  Германией была удостоена награждения медалью «За боевые заслуги». В партизанском отряде она участвовала в  сентябрьских боях 1942 года, в  множестве диверсий в  тылу врага, в  штурме и  взрыве «Голубого моста» и  других боях отряда.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6618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1380</Words>
  <Application>Microsoft Office PowerPoint</Application>
  <PresentationFormat>Широкоэкранный</PresentationFormat>
  <Paragraphs>76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Bookman Old Style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</dc:creator>
  <cp:lastModifiedBy>Roma</cp:lastModifiedBy>
  <cp:revision>22</cp:revision>
  <dcterms:created xsi:type="dcterms:W3CDTF">2016-05-04T17:19:48Z</dcterms:created>
  <dcterms:modified xsi:type="dcterms:W3CDTF">2016-05-12T17:53:24Z</dcterms:modified>
</cp:coreProperties>
</file>