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9" r:id="rId2"/>
    <p:sldId id="256" r:id="rId3"/>
    <p:sldId id="257" r:id="rId4"/>
    <p:sldId id="258" r:id="rId5"/>
    <p:sldId id="259" r:id="rId6"/>
    <p:sldId id="264" r:id="rId7"/>
    <p:sldId id="262" r:id="rId8"/>
    <p:sldId id="267" r:id="rId9"/>
    <p:sldId id="265" r:id="rId10"/>
    <p:sldId id="268" r:id="rId11"/>
    <p:sldId id="266" r:id="rId12"/>
    <p:sldId id="281" r:id="rId13"/>
    <p:sldId id="270" r:id="rId14"/>
    <p:sldId id="269" r:id="rId15"/>
    <p:sldId id="271" r:id="rId16"/>
    <p:sldId id="272" r:id="rId17"/>
    <p:sldId id="273" r:id="rId18"/>
    <p:sldId id="276" r:id="rId19"/>
    <p:sldId id="280" r:id="rId20"/>
    <p:sldId id="278" r:id="rId21"/>
    <p:sldId id="27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0ACFB-B0D3-4284-8543-C44EC55C72F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87546-E433-4198-8C61-A39509288E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D24AB-2B35-4471-99B2-897B42267D7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3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EF7C6-5A1E-4EBE-ADEF-11A4CB5BD012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CA981-E463-49E1-A872-ED92249E8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file:///C:\Users\user\Desktop\&#1048;&#1047;&#1054;%20&#1055;&#1044;&#1044;\&#1047;&#1042;&#1059;&#1050;%20&#1048;&#1053;&#1054;&#1055;&#1051;&#1040;&#1053;&#1045;&#1058;&#1071;&#1053;.mp3" TargetMode="External"/><Relationship Id="rId1" Type="http://schemas.openxmlformats.org/officeDocument/2006/relationships/audio" Target="file:///C:\Users\user\Desktop\&#1048;&#1047;&#1054;%20&#1055;&#1044;&#1044;\&#1047;&#1042;&#1059;&#1050;%20&#1053;&#1051;&#1054;%202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47;&#1054;%20&#1055;&#1044;&#1044;\&#1057;&#1055;&#1045;&#1049;&#1057;%20&#1042;&#1054;&#1064;&#1045;&#1041;&#1053;&#1067;&#1049;%20&#1055;&#1054;&#1051;&#1025;&#1058;.mp3" TargetMode="Externa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ТЕМА УРОКА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2770" name="Picture 2" descr="C:\Users\user\Desktop\ИЗО ПДД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2808312" cy="4210363"/>
          </a:xfrm>
          <a:prstGeom prst="rect">
            <a:avLst/>
          </a:prstGeom>
          <a:noFill/>
        </p:spPr>
      </p:pic>
      <p:pic>
        <p:nvPicPr>
          <p:cNvPr id="32771" name="Picture 3" descr="C:\Users\user\Desktop\ИЗО ПДД\Владивосток_СП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4603279" cy="318549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589240"/>
            <a:ext cx="2448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О=А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           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755576" y="5877272"/>
            <a:ext cx="864096" cy="5040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2627784" y="2348880"/>
            <a:ext cx="1800200" cy="1647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  </a:t>
            </a: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С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ПРИЧИНЫ ДТП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Неожиданный выход из-за движущихся или стоящих транспортных средств. </a:t>
            </a:r>
            <a:endParaRPr lang="ru-RU" b="1" dirty="0"/>
          </a:p>
        </p:txBody>
      </p:sp>
      <p:sp>
        <p:nvSpPr>
          <p:cNvPr id="11266" name="AutoShape 2" descr="C:\Users\user\Desktop\%D0%98%D0%97%D0%9E %D0%9F%D0%94%D0%94\get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C:\Users\user\Desktop\%D0%98%D0%97%D0%9E %D0%9F%D0%94%D0%94\get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 descr="C:\Users\user\Desktop\ИЗО ПДД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6912"/>
            <a:ext cx="4350347" cy="3168352"/>
          </a:xfrm>
          <a:prstGeom prst="rect">
            <a:avLst/>
          </a:prstGeom>
          <a:noFill/>
        </p:spPr>
      </p:pic>
      <p:pic>
        <p:nvPicPr>
          <p:cNvPr id="11270" name="Picture 6" descr="C:\Users\user\Desktop\ИЗО ПДД\4989051_NA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653136"/>
            <a:ext cx="2592288" cy="1871503"/>
          </a:xfrm>
          <a:prstGeom prst="rect">
            <a:avLst/>
          </a:prstGeom>
          <a:noFill/>
        </p:spPr>
      </p:pic>
      <p:pic>
        <p:nvPicPr>
          <p:cNvPr id="11271" name="Picture 7" descr="C:\Users\user\Desktop\ИЗО ПДД\003fd4a59811329228a59157080526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852936"/>
            <a:ext cx="3182918" cy="235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ПРИЧИНЫ ДТП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115616" y="1340769"/>
            <a:ext cx="6912768" cy="1224136"/>
          </a:xfrm>
        </p:spPr>
        <p:txBody>
          <a:bodyPr/>
          <a:lstStyle/>
          <a:p>
            <a:r>
              <a:rPr lang="ru-RU" b="1" dirty="0" smtClean="0"/>
              <a:t>Игры на проезжей части.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 descr="C:\Users\user\Desktop\ИЗО ПДД\ima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4038600" cy="2821951"/>
          </a:xfrm>
          <a:prstGeom prst="rect">
            <a:avLst/>
          </a:prstGeom>
          <a:noFill/>
        </p:spPr>
      </p:pic>
      <p:pic>
        <p:nvPicPr>
          <p:cNvPr id="9219" name="Picture 3" descr="C:\Users\user\Desktop\ИЗО ПДД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17032"/>
            <a:ext cx="4355976" cy="2901080"/>
          </a:xfrm>
          <a:prstGeom prst="rect">
            <a:avLst/>
          </a:prstGeom>
          <a:noFill/>
        </p:spPr>
      </p:pic>
      <p:pic>
        <p:nvPicPr>
          <p:cNvPr id="9220" name="Picture 4" descr="C:\Users\user\Desktop\ИЗО ПДД\3_etap_s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412776"/>
            <a:ext cx="2993132" cy="2065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ПРИЧИНЫ ДТП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115616" y="1340769"/>
            <a:ext cx="6912768" cy="122413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user\Desktop\ИЗО ПДД\image-94542-1537972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489871" cy="3655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88640"/>
            <a:ext cx="8929718" cy="1428736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БИОНИКА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3140968"/>
            <a:ext cx="8229600" cy="25717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БИО</a:t>
            </a:r>
            <a:r>
              <a:rPr lang="ru-RU" b="1" dirty="0" err="1" smtClean="0">
                <a:latin typeface="Arial Black" pitchFamily="34" charset="0"/>
                <a:cs typeface="Times New Roman" pitchFamily="18" charset="0"/>
              </a:rPr>
              <a:t>логия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         </a:t>
            </a:r>
            <a:r>
              <a:rPr lang="ru-RU" dirty="0" err="1" smtClean="0">
                <a:latin typeface="Arial Black" pitchFamily="34" charset="0"/>
              </a:rPr>
              <a:t>тех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НИКА</a:t>
            </a:r>
            <a:endParaRPr lang="ru-RU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 flipH="1">
            <a:off x="2915816" y="1196752"/>
            <a:ext cx="1296814" cy="1800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5076057" y="1196752"/>
            <a:ext cx="1368152" cy="1800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23528" y="3861048"/>
            <a:ext cx="853598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Бионика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(от греч. 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biōn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 — элемент жизни, живущий)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       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наука, пограничная между биологией и техникой, 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решающая инженерные задачи на основе анализа структуры и жизнедеятельности организмов. 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Century Schoolbook" pitchFamily="18" charset="0"/>
            </a:endParaRPr>
          </a:p>
          <a:p>
            <a:endParaRPr lang="ru-RU" sz="2000" dirty="0">
              <a:latin typeface="Century Schoolbook" pitchFamily="18" charset="0"/>
            </a:endParaRPr>
          </a:p>
          <a:p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6300788" y="5300663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Century Schoolbook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23850" y="5805488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Century Schoolbook" pitchFamily="18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563938" y="5805488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Century Schoolbook" pitchFamily="18" charset="0"/>
            </a:endParaRPr>
          </a:p>
        </p:txBody>
      </p:sp>
    </p:spTree>
  </p:cSld>
  <p:clrMapOvr>
    <a:masterClrMapping/>
  </p:clrMapOvr>
  <p:transition>
    <p:cover dir="rd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22532" grpId="0" animBg="1"/>
      <p:bldP spid="22533" grpId="0" animBg="1"/>
      <p:bldP spid="71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БИОНИЧЕСКИЕ ФОРМЫ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6" descr="IMG_218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434431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kaplumbaga-deyip-gecmeyin--747-15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25066"/>
            <a:ext cx="4038600" cy="287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БИОНИЧЕСКИЕ ФОРМЫ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Picture 6" descr="0013-012-Golu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475973"/>
            <a:ext cx="4038600" cy="2774416"/>
          </a:xfrm>
          <a:noFill/>
        </p:spPr>
      </p:pic>
      <p:pic>
        <p:nvPicPr>
          <p:cNvPr id="10" name="Picture 7" descr="204-300-vv2-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077580"/>
            <a:ext cx="4038600" cy="357120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БИОНИЧЕСКИЕ ФОРМЫ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Picture 6" descr="1272027741_4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4985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76872"/>
            <a:ext cx="422014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БИОНИЧЕСКИЕ ФОРМЫ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Picture 8" descr="2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445377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800px-Ohio-class_submarine_launches_Trident_ICBMs_(artist_concept)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356992"/>
            <a:ext cx="4464496" cy="297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ИЗО ПДД\3eMbwp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-106560"/>
            <a:ext cx="9286080" cy="6964560"/>
          </a:xfrm>
          <a:prstGeom prst="rect">
            <a:avLst/>
          </a:prstGeom>
          <a:noFill/>
        </p:spPr>
      </p:pic>
      <p:pic>
        <p:nvPicPr>
          <p:cNvPr id="1026" name="Picture 2" descr="C:\Users\user\Desktop\ИЗО ПДД\2680941800012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-926373"/>
            <a:ext cx="3716720" cy="185274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Users\user\Desktop\ИЗО ПДД\ТАЙНОЕ-послание-инопланетян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764704"/>
            <a:ext cx="9454312" cy="5246043"/>
          </a:xfrm>
          <a:prstGeom prst="rect">
            <a:avLst/>
          </a:prstGeom>
          <a:noFill/>
        </p:spPr>
      </p:pic>
      <p:pic>
        <p:nvPicPr>
          <p:cNvPr id="6" name="ЗВУК НЛО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539552" y="6309320"/>
            <a:ext cx="304800" cy="304800"/>
          </a:xfrm>
          <a:prstGeom prst="rect">
            <a:avLst/>
          </a:prstGeom>
        </p:spPr>
      </p:pic>
      <p:pic>
        <p:nvPicPr>
          <p:cNvPr id="7" name="ЗВУК ИНОПЛАНЕТЯ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839200" y="64533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7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-0.12274 0.00394 C -0.12969 0.00231 -0.13559 0.00093 -0.14271 0 C -0.17569 0.00231 -0.20243 0.0044 -0.23576 0.00532 C -0.25833 0.01157 -0.28194 0.00926 -0.30486 0.01204 C -0.31545 0.0169 -0.32934 0.01505 -0.3408 0.01597 C -0.35625 0.01968 -0.37222 0.01829 -0.38785 0.0213 C -0.42691 0.0206 -0.45104 0.01944 -0.48576 0.01736 C -0.52743 0.01019 -0.57066 0.0169 -0.61285 0.01875 C -0.61719 0.01921 -0.62135 0.01968 -0.62569 0.02014 C -0.62864 0.0206 -0.63177 0.02106 -0.63472 0.0213 C -0.64375 0.02222 -0.6618 0.02407 -0.6618 0.02431 C -0.68854 0.03032 -0.71545 0.0287 -0.74271 0.0294 C -0.75781 0.03287 -0.77344 0.03519 -0.78871 0.03727 C -0.79861 0.04167 -0.80868 0.04537 -0.81875 0.04815 C -0.82361 0.05231 -0.82812 0.05579 -0.83385 0.05741 C -0.83906 0.06181 -0.84514 0.06435 -0.85069 0.06806 C -0.85746 0.07245 -0.86371 0.0794 -0.87083 0.08403 C -0.88108 0.09769 -0.86632 0.07917 -0.87778 0.08935 C -0.87882 0.09028 -0.87882 0.09236 -0.87986 0.09329 C -0.88455 0.09769 -0.89236 0.10278 -0.89774 0.10532 C -0.90312 0.11042 -0.9066 0.11574 -0.91285 0.11736 C -0.91771 0.12222 -0.92135 0.12708 -0.92673 0.13079 C -0.93108 0.13796 -0.93646 0.13819 -0.94184 0.14398 C -0.94861 0.15139 -0.95278 0.16134 -0.95885 0.16944 C -0.96042 0.17662 -0.96562 0.18079 -0.96875 0.18681 C -0.97309 0.19514 -0.97569 0.20509 -0.97986 0.21343 C -0.98125 0.21944 -0.98264 0.22523 -0.98472 0.23079 C -0.98611 0.23912 -0.98767 0.24792 -0.98976 0.25602 C -0.99097 0.26597 -0.99288 0.27569 -0.99479 0.28542 C -0.99635 0.34213 -0.99653 0.32917 -0.99479 0.4081 C -0.99444 0.42222 -0.98837 0.44005 -0.98385 0.45208 C -0.98177 0.45787 -0.98125 0.46505 -0.97882 0.4706 C -0.97448 0.48056 -0.96962 0.48981 -0.9658 0.5 C -0.96458 0.50347 -0.96423 0.50741 -0.96285 0.51065 C -0.95851 0.52014 -0.95312 0.52824 -0.94878 0.53727 C -0.94687 0.54954 -0.93976 0.55787 -0.93472 0.56806 C -0.93194 0.57361 -0.93003 0.5787 -0.92673 0.58403 C -0.92326 0.58958 -0.92153 0.59329 -0.91875 0.59861 C -0.91771 0.60046 -0.9158 0.60394 -0.9158 0.60417 C -0.91406 0.61065 -0.90955 0.6162 -0.90573 0.6213 C -0.90434 0.62778 -0.90087 0.63009 -0.8967 0.63333 C -0.89236 0.64329 -0.88437 0.65231 -0.87778 0.65995 C -0.87361 0.66481 -0.87118 0.67083 -0.8658 0.67338 C -0.86285 0.67894 -0.85955 0.68125 -0.85573 0.68542 C -0.84514 0.69699 -0.85278 0.69282 -0.84583 0.69606 C -0.83871 0.7081 -0.82899 0.71528 -0.81979 0.72407 C -0.81597 0.72778 -0.81111 0.72917 -0.80677 0.73194 L -0.80677 0.73218 C -0.80434 0.73449 -0.8026 0.73819 -0.79983 0.74005 C -0.79792 0.74144 -0.79566 0.74144 -0.79375 0.74259 C -0.7868 0.74722 -0.78125 0.75255 -0.77378 0.75602 C -0.76927 0.76204 -0.76371 0.76528 -0.75781 0.76806 C -0.75087 0.77477 -0.74375 0.77894 -0.73576 0.78403 C -0.72153 0.79306 -0.70851 0.80625 -0.69271 0.81065 C -0.68542 0.81759 -0.66979 0.82454 -0.66076 0.82662 C -0.65486 0.83218 -0.64774 0.8338 -0.6408 0.83611 C -0.63542 0.83796 -0.63073 0.84144 -0.62569 0.84398 C -0.61441 0.84954 -0.60173 0.8544 -0.58976 0.85602 C -0.57361 0.86157 -0.55746 0.8662 -0.54114 0.86944 C -0.51996 0.87824 -0.49635 0.87639 -0.47483 0.87731 C -0.43576 0.87685 -0.39687 0.87708 -0.35781 0.87593 C -0.34878 0.87569 -0.33073 0.87338 -0.33073 0.87361 C -0.32187 0.8706 -0.3125 0.87014 -0.30382 0.86667 C -0.29809 0.86435 -0.29253 0.86157 -0.2868 0.85995 C -0.28177 0.85856 -0.2776 0.85903 -0.27274 0.85602 C -0.26458 0.85069 -0.25677 0.84444 -0.24878 0.83866 C -0.24288 0.83426 -0.23663 0.83264 -0.23073 0.82801 C -0.22517 0.81644 -0.21719 0.80556 -0.20972 0.79606 C -0.20781 0.78704 -0.19913 0.78241 -0.19375 0.77731 C -0.18246 0.76644 -0.17239 0.75324 -0.16371 0.73866 C -0.15903 0.72199 -0.1658 0.74282 -0.15677 0.72546 C -0.15608 0.72384 -0.15642 0.72176 -0.15573 0.72014 C -0.15503 0.71852 -0.15364 0.71736 -0.15278 0.71597 C -0.15104 0.71296 -0.14774 0.70671 -0.14774 0.70694 C -0.14496 0.69606 -0.14062 0.68611 -0.1368 0.67593 C -0.13316 0.66597 -0.13333 0.65486 -0.12882 0.64537 C -0.1243 0.62222 -0.12847 0.59815 -0.12083 0.57593 C -0.12048 0.57384 -0.12031 0.57153 -0.11979 0.56944 C -0.11927 0.56759 -0.11805 0.56597 -0.11771 0.56412 C -0.1158 0.55556 -0.1158 0.54583 -0.11371 0.53727 C -0.1118 0.52963 -0.10937 0.52269 -0.10781 0.51481 C -0.10538 0.48981 -0.10538 0.46551 -0.10486 0.44005 C -0.10555 0.42361 -0.10555 0.40718 -0.10677 0.39074 C -0.10729 0.38264 -0.11007 0.37384 -0.11076 0.36528 C -0.11215 0.34792 -0.11215 0.33588 -0.11476 0.32014 C -0.11597 0.30231 -0.11892 0.29051 -0.12483 0.27477 C -0.12691 0.26898 -0.12778 0.26366 -0.13177 0.25995 C -0.13767 0.24769 -0.13403 0.25116 -0.1408 0.24676 C -0.14479 0.23819 -0.15451 0.22755 -0.1618 0.22407 C -0.16996 0.2162 -0.16614 0.21898 -0.17274 0.21481 C -0.17882 0.20347 -0.18923 0.19653 -0.19774 0.18935 C -0.20885 0.17986 -0.21944 0.1669 -0.23177 0.15995 C -0.24201 0.15417 -0.25243 0.15069 -0.26285 0.14537 C -0.26927 0.14213 -0.27517 0.13796 -0.28177 0.13611 C -0.28837 0.13148 -0.29427 0.12708 -0.30173 0.12546 C -0.3066 0.12199 -0.31146 0.12014 -0.31684 0.11875 C -0.32205 0.11505 -0.32726 0.11481 -0.33281 0.11204 C -0.33837 0.10926 -0.34392 0.10602 -0.34983 0.10394 C -0.35625 0.09838 -0.35052 0.10255 -0.36371 0.1 C -0.39635 0.09375 -0.36701 0.09769 -0.39271 0.09468 C -0.40278 0.09028 -0.41858 0.09144 -0.42778 0.09074 C -0.51128 0.09213 -0.59444 0.09699 -0.67778 0.10532 C -0.6934 0.10972 -0.70989 0.10972 -0.72569 0.11343 C -0.73698 0.11921 -0.72326 0.11273 -0.73976 0.11736 C -0.74427 0.11852 -0.74653 0.12106 -0.75087 0.12269 C -0.75955 0.12639 -0.76892 0.12917 -0.77778 0.13079 C -0.78559 0.13472 -0.79358 0.13843 -0.80173 0.14005 C -0.81024 0.14676 -0.82187 0.15 -0.83177 0.15208 C -0.83542 0.15278 -0.84271 0.15463 -0.84271 0.15486 C -0.84965 0.16065 -0.85781 0.16389 -0.8658 0.16667 C -0.87187 0.16875 -0.87795 0.17292 -0.88385 0.17593 C -0.88906 0.18125 -0.89531 0.18542 -0.90173 0.18796 C -0.90937 0.19421 -0.9191 0.19977 -0.92778 0.20278 C -0.9342 0.20833 -0.94028 0.21528 -0.94583 0.22269 C -0.94792 0.23241 -0.94479 0.22083 -0.94983 0.2294 C -0.95121 0.23171 -0.95156 0.23495 -0.95278 0.23727 C -0.95417 0.24259 -0.9566 0.24352 -0.95885 0.24815 C -0.96007 0.2537 -0.96285 0.25741 -0.96476 0.26273 C -0.96562 0.26852 -0.96736 0.27176 -0.96875 0.27731 C -0.97031 0.30162 -0.97448 0.32708 -0.96476 0.34931 C -0.96371 0.35718 -0.96215 0.36389 -0.95885 0.3706 C -0.95712 0.38194 -0.95208 0.39352 -0.9467 0.40278 C -0.94479 0.41111 -0.94167 0.41898 -0.93871 0.42662 C -0.93767 0.43333 -0.93559 0.43681 -0.93281 0.44259 C -0.92969 0.44931 -0.92917 0.45556 -0.92483 0.46134 C -0.92361 0.4662 -0.92187 0.47037 -0.91979 0.47477 C -0.91858 0.48125 -0.91389 0.4912 -0.90972 0.49468 C -0.90729 0.50023 -0.9066 0.5044 -0.90278 0.5081 C -0.89705 0.52269 -0.87882 0.5331 -0.86875 0.54259 C -0.86337 0.54769 -0.85729 0.55139 -0.85278 0.55741 C -0.84844 0.56319 -0.84653 0.56667 -0.84184 0.5706 C -0.83646 0.575 -0.82552 0.58426 -0.8217 0.58935 C -0.81736 0.59514 -0.80555 0.60394 -0.79983 0.60671 C -0.79358 0.61296 -0.7868 0.61551 -0.77986 0.62014 C -0.76979 0.62685 -0.77604 0.62407 -0.76979 0.62662 C -0.7559 0.63958 -0.73246 0.64167 -0.71684 0.64259 C -0.70694 0.64398 -0.69861 0.64815 -0.68871 0.64931 C -0.67847 0.65231 -0.66805 0.65324 -0.65781 0.65602 C -0.64253 0.66042 -0.62951 0.66736 -0.61371 0.66944 C -0.60538 0.67199 -0.6 0.67384 -0.5908 0.67477 C -0.575 0.68125 -0.54965 0.68356 -0.53298 0.68542 C -0.52708 0.68611 -0.52083 0.68727 -0.51476 0.68796 C -0.50746 0.68889 -0.49184 0.69074 -0.49184 0.69097 C -0.4651 0.7 -0.42899 0.69537 -0.40278 0.69606 C -0.39149 0.6956 -0.38003 0.6956 -0.36875 0.69468 C -0.35555 0.69375 -0.34219 0.68819 -0.32882 0.68681 C -0.31736 0.68403 -0.30625 0.6794 -0.29479 0.67731 C -0.28281 0.6713 -0.26944 0.6706 -0.25677 0.66944 C -0.25121 0.66551 -0.24271 0.66042 -0.2368 0.6588 C -0.22691 0.65 -0.23125 0.65231 -0.22483 0.64931 C -0.22101 0.64421 -0.21701 0.63935 -0.21285 0.63472 C -0.20955 0.63102 -0.20278 0.62407 -0.20278 0.62431 C -0.19896 0.61412 -0.19288 0.60625 -0.18785 0.59745 C -0.18281 0.58866 -0.17951 0.57778 -0.17569 0.56806 C -0.1743 0.55671 -0.17153 0.54074 -0.16684 0.53079 C -0.16597 0.52894 -0.16458 0.52731 -0.16371 0.52546 C -0.1618 0.52106 -0.15885 0.51204 -0.15885 0.51227 C -0.15503 0.48194 -0.15503 0.44792 -0.16285 0.41875 C -0.16545 0.40903 -0.16493 0.39954 -0.17083 0.39213 C -0.17483 0.37269 -0.1901 0.35949 -0.20278 0.35069 C -0.20642 0.34421 -0.21128 0.34144 -0.2158 0.33611 C -0.2283 0.32106 -0.21892 0.3294 -0.22882 0.3213 C -0.2316 0.31551 -0.23524 0.31667 -0.23976 0.31343 C -0.24618 0.30856 -0.25347 0.30486 -0.26076 0.30278 C -0.26701 0.2963 -0.2743 0.29398 -0.28177 0.29074 C -0.29201 0.28634 -0.30139 0.27986 -0.3118 0.27593 C -0.32326 0.27153 -0.33594 0.26991 -0.34774 0.26806 C -0.35347 0.26597 -0.35885 0.26505 -0.36476 0.26412 C -0.37604 0.2588 -0.39358 0.26088 -0.40573 0.25995 C -0.43021 0.26065 -0.44635 0.26065 -0.46771 0.26412 C -0.47517 0.2669 -0.48264 0.26991 -0.48976 0.27199 C -0.49705 0.27662 -0.50382 0.2794 -0.5118 0.28148 C -0.51649 0.28519 -0.52066 0.28704 -0.52569 0.28935 C -0.52812 0.29167 -0.53021 0.29444 -0.53298 0.29606 C -0.5342 0.29699 -0.53576 0.29745 -0.5368 0.29861 C -0.54288 0.3037 -0.54809 0.31181 -0.55486 0.31481 C -0.55851 0.32222 -0.56354 0.32338 -0.56875 0.32801 C -0.57917 0.33727 -0.57187 0.33241 -0.57986 0.33727 C -0.58385 0.34468 -0.58871 0.35231 -0.5908 0.36134 C -0.59323 0.37153 -0.59132 0.36713 -0.59583 0.37477 C -0.59739 0.38449 -0.59861 0.39491 -0.60173 0.40394 C -0.60364 0.41852 -0.60573 0.42917 -0.60573 0.44398 " pathEditMode="relative" rAng="0" ptsTypes="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" y="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572 0.44398 C -0.60538 0.43032 -0.60555 0.4162 -0.60468 0.40277 C -0.60416 0.39583 -0.5993 0.38796 -0.5967 0.38263 C -0.59288 0.37523 -0.59045 0.36782 -0.58558 0.36134 C -0.58402 0.3537 -0.58593 0.36018 -0.58072 0.35185 C -0.57517 0.34282 -0.56961 0.33148 -0.56058 0.32824 C -0.55659 0.32245 -0.55242 0.31967 -0.54756 0.3162 C -0.53958 0.31018 -0.53298 0.30115 -0.52361 0.29884 C -0.51857 0.29513 -0.51301 0.29375 -0.50763 0.29189 C -0.50069 0.28587 -0.49149 0.28379 -0.48367 0.27986 C -0.46354 0.2699 -0.44635 0.26689 -0.42465 0.26527 C -0.40781 0.26157 -0.39166 0.26319 -0.37465 0.26388 C -0.36249 0.26689 -0.34999 0.26597 -0.33767 0.26805 C -0.3335 0.2699 -0.32899 0.27037 -0.32465 0.27199 C -0.31701 0.27476 -0.31058 0.27824 -0.3026 0.27986 C -0.2934 0.2875 -0.28385 0.29074 -0.27361 0.29467 C -0.26354 0.29884 -0.25486 0.30717 -0.24461 0.31064 C -0.24149 0.31481 -0.23888 0.31689 -0.23472 0.31851 C -0.22291 0.33078 -0.23801 0.31643 -0.22656 0.32407 C -0.22499 0.32476 -0.22395 0.32708 -0.22256 0.32824 C -0.22135 0.32916 -0.21996 0.32986 -0.21857 0.33055 C -0.21545 0.33472 -0.21163 0.33657 -0.20867 0.3412 C -0.20433 0.34791 -0.20242 0.35648 -0.19756 0.36273 C -0.1967 0.36805 -0.196 0.37129 -0.19357 0.37592 C -0.19114 0.3868 -0.18888 0.3993 -0.18558 0.40925 C -0.18437 0.41319 -0.18159 0.42129 -0.18159 0.42129 C -0.1809 0.43171 -0.18055 0.44212 -0.17864 0.45208 C -0.17899 0.4655 -0.17899 0.47847 -0.17968 0.49212 C -0.18003 0.50046 -0.18333 0.50995 -0.18472 0.51851 C -0.18784 0.53865 -0.19236 0.55949 -0.20156 0.57615 C -0.2019 0.57847 -0.20173 0.58078 -0.2026 0.58287 C -0.20329 0.58402 -0.20486 0.58402 -0.20572 0.58541 C -0.21058 0.59166 -0.21024 0.59837 -0.2177 0.60138 C -0.22187 0.60717 -0.22708 0.61481 -0.23263 0.61736 C -0.23715 0.62199 -0.24201 0.62615 -0.24756 0.62824 C -0.25538 0.63819 -0.26163 0.63912 -0.2717 0.64259 C -0.27986 0.64537 -0.27569 0.64629 -0.28767 0.64791 C -0.30312 0.65347 -0.31874 0.65671 -0.33472 0.65856 C -0.35364 0.66527 -0.37413 0.66689 -0.39357 0.66921 C -0.41215 0.67569 -0.45017 0.67268 -0.46562 0.67314 C -0.51892 0.67245 -0.57152 0.67013 -0.62465 0.66782 C -0.63576 0.66342 -0.64722 0.65856 -0.65867 0.65625 C -0.6684 0.64976 -0.67881 0.64444 -0.68958 0.64143 C -0.69739 0.63634 -0.7059 0.63472 -0.71371 0.62916 C -0.72065 0.62453 -0.7276 0.61898 -0.73472 0.61458 C -0.73923 0.61203 -0.74409 0.61087 -0.74861 0.60787 C -0.75711 0.60231 -0.75017 0.60509 -0.75763 0.60254 C -0.76718 0.59305 -0.77899 0.58587 -0.78958 0.5787 C -0.79756 0.57314 -0.80433 0.56435 -0.81267 0.56018 C -0.81631 0.55509 -0.82031 0.55277 -0.82465 0.5493 C -0.83402 0.54236 -0.84374 0.53379 -0.8526 0.52523 C -0.86944 0.50902 -0.88732 0.4824 -0.89461 0.45625 C -0.89878 0.44074 -0.89965 0.42152 -0.90069 0.40555 C -0.90034 0.39884 -0.90034 0.39189 -0.89965 0.38518 C -0.89826 0.37314 -0.89045 0.35625 -0.88472 0.34652 C -0.88281 0.33935 -0.87968 0.33009 -0.87656 0.32407 C -0.87534 0.32129 -0.87326 0.31967 -0.8717 0.31759 C -0.87048 0.31597 -0.86944 0.31388 -0.86857 0.3118 C -0.86111 0.29537 -0.85468 0.28078 -0.8427 0.26944 C -0.83784 0.26481 -0.83663 0.25902 -0.83072 0.25601 C -0.82308 0.24583 -0.80833 0.23032 -0.79756 0.22662 C -0.77986 0.20671 -0.80138 0.22962 -0.78663 0.21736 C -0.77031 0.20393 -0.78558 0.21296 -0.77361 0.20671 C -0.76631 0.19699 -0.77361 0.20462 -0.76371 0.2 C -0.7585 0.19768 -0.75347 0.1912 -0.74861 0.18796 C -0.74704 0.1868 -0.73819 0.18333 -0.73663 0.18287 C -0.72204 0.16944 -0.70121 0.15972 -0.68367 0.15601 C -0.67725 0.153 -0.67117 0.15092 -0.66458 0.1493 C -0.66006 0.14745 -0.65173 0.14236 -0.64756 0.1412 C -0.64201 0.13981 -0.63628 0.13981 -0.63072 0.13888 C -0.6118 0.13217 -0.59201 0.12361 -0.57256 0.12129 C -0.55572 0.11944 -0.53871 0.11828 -0.5217 0.11736 C -0.49045 0.10648 -0.51527 0.11481 -0.43263 0.11736 C -0.421 0.11805 -0.39756 0.1199 -0.39756 0.1199 C -0.37864 0.12291 -0.36041 0.12615 -0.34166 0.12916 C -0.32829 0.13657 -0.31423 0.14282 -0.30069 0.1493 C -0.29756 0.15324 -0.29479 0.15555 -0.29062 0.1574 C -0.28472 0.16365 -0.27829 0.16712 -0.2717 0.17222 C -0.26753 0.17523 -0.26423 0.17916 -0.25972 0.18148 C -0.25451 0.1868 -0.24739 0.19097 -0.2427 0.19722 C -0.23801 0.20347 -0.24045 0.20185 -0.23558 0.20393 C -0.23229 0.20833 -0.22899 0.20902 -0.22569 0.21319 C -0.21909 0.22199 -0.22482 0.21898 -0.2177 0.22152 C -0.21388 0.22638 -0.20972 0.22962 -0.20572 0.23333 C -0.20069 0.23842 -0.1967 0.24467 -0.19166 0.24953 C -0.18801 0.25763 -0.18211 0.26365 -0.17864 0.27199 C -0.17135 0.28912 -0.18194 0.26828 -0.17361 0.28402 C -0.17204 0.29004 -0.171 0.29328 -0.16857 0.29884 C -0.16736 0.30439 -0.16579 0.30902 -0.16371 0.31481 C -0.15798 0.35115 -0.15729 0.38888 -0.15156 0.42523 C -0.15104 0.45092 -0.15034 0.47476 -0.14756 0.5 C -0.1467 0.52731 -0.14583 0.54143 -0.14756 0.5706 C -0.14774 0.57476 -0.14999 0.5787 -0.15069 0.58287 C -0.15329 0.59953 -0.15902 0.61805 -0.16666 0.63217 C -0.16718 0.63518 -0.16874 0.64282 -0.16961 0.64513 C -0.171 0.64861 -0.17465 0.65462 -0.17465 0.65462 C -0.17673 0.66574 -0.18229 0.67337 -0.18663 0.68263 C -0.19583 0.70254 -0.20902 0.71481 -0.22361 0.72662 C -0.22777 0.73032 -0.23072 0.73495 -0.23558 0.73726 C -0.23697 0.73865 -0.23819 0.74027 -0.23958 0.7412 C -0.24062 0.74189 -0.24183 0.74189 -0.2427 0.74282 C -0.24861 0.74768 -0.25295 0.7537 -0.25972 0.75717 C -0.26788 0.7662 -0.27395 0.7655 -0.28367 0.77199 C -0.29392 0.77893 -0.30642 0.78356 -0.3177 0.7868 C -0.33906 0.80162 -0.3809 0.80231 -0.40468 0.80393 C -0.48854 0.80324 -0.51058 0.80648 -0.5677 0.8 C -0.60104 0.78981 -0.63385 0.77824 -0.6677 0.77083 C -0.67899 0.76435 -0.6644 0.77175 -0.68367 0.76666 C -0.68506 0.7662 -0.68628 0.76481 -0.68767 0.76388 C -0.69513 0.76087 -0.70295 0.76064 -0.71058 0.75879 C -0.71822 0.75115 -0.72951 0.7493 -0.73871 0.74513 C -0.74617 0.74189 -0.75399 0.7368 -0.76163 0.73449 C -0.76874 0.72893 -0.77569 0.72569 -0.78367 0.72407 C -0.78975 0.71851 -0.79426 0.71504 -0.80156 0.71319 C -0.80867 0.70902 -0.81597 0.70439 -0.82256 0.69861 C -0.82847 0.69375 -0.83315 0.68773 -0.83958 0.68425 C -0.84288 0.68032 -0.84635 0.67685 -0.84965 0.67314 C -0.85138 0.67152 -0.85381 0.67175 -0.85572 0.6706 C -0.86267 0.66712 -0.87534 0.66319 -0.88159 0.65717 C -0.89426 0.64513 -0.90659 0.63055 -0.91666 0.61458 C -0.92326 0.60439 -0.92933 0.59398 -0.93663 0.58402 C -0.9427 0.57615 -0.9401 0.57847 -0.94357 0.57222 C -0.94548 0.56828 -0.94965 0.56134 -0.94965 0.56134 C -0.95069 0.55717 -0.95242 0.55393 -0.95364 0.5493 C -0.95555 0.53472 -0.95746 0.51967 -0.96058 0.50555 C -0.95989 0.49097 -0.95989 0.47685 -0.95867 0.4625 C -0.9585 0.46041 -0.95711 0.45925 -0.95659 0.45717 C -0.95347 0.44444 -0.94947 0.43171 -0.9467 0.41851 C -0.94548 0.40231 -0.94288 0.38287 -0.93558 0.36921 C -0.9342 0.36087 -0.9302 0.35231 -0.92656 0.34537 C -0.92117 0.33472 -0.92117 0.33009 -0.91458 0.32129 C -0.91197 0.31388 -0.90781 0.31087 -0.90364 0.30555 C -0.89999 0.30069 -0.90034 0.29884 -0.8967 0.29467 C -0.8894 0.28703 -0.87656 0.27337 -0.8677 0.26944 C -0.85989 0.2618 -0.85312 0.25277 -0.84357 0.24953 C -0.8342 0.24143 -0.81475 0.23078 -0.80364 0.22824 C -0.79826 0.22523 -0.7934 0.22384 -0.78767 0.22291 C -0.77465 0.21712 -0.76232 0.21226 -0.74861 0.21087 C -0.73124 0.2037 -0.71267 0.20162 -0.69461 0.2 C -0.68333 0.19768 -0.67204 0.19537 -0.66058 0.19351 C -0.63923 0.18611 -0.61458 0.1868 -0.5927 0.18518 C -0.57725 0.18101 -0.56128 0.1787 -0.54565 0.17731 C -0.52222 0.17291 -0.49826 0.17152 -0.47465 0.16921 C -0.46093 0.1655 -0.4467 0.16597 -0.43263 0.16388 C -0.421 0.16018 -0.40937 0.15902 -0.39756 0.1574 C -0.38871 0.15277 -0.38107 0.15208 -0.3717 0.15069 C -0.36267 0.14745 -0.35399 0.14513 -0.34461 0.14421 C -0.33593 0.13888 -0.32621 0.13518 -0.31666 0.13356 C -0.30538 0.12962 -0.29322 0.12453 -0.28159 0.12268 C -0.26215 0.11342 -0.24062 0.11064 -0.22065 0.10416 C -0.2085 0.09976 -0.19704 0.09259 -0.18472 0.0905 C -0.18142 0.08935 -0.17812 0.08773 -0.17465 0.08657 C -0.1717 0.08564 -0.16857 0.08634 -0.16562 0.08541 C -0.15364 0.08148 -0.14114 0.07407 -0.12968 0.06782 C -0.11545 0.06041 -0.09982 0.0581 -0.08558 0.05069 C -0.07222 0.04421 -0.05885 0.0368 -0.04565 0.02939 C -0.03784 0.01898 -0.046 0.02824 -0.03558 0.02129 C -0.02829 0.01689 -0.01944 0.01018 -0.01267 0.00416 C 0.00018 -0.00695 -0.00989 -0.00186 0.00139 -0.00649 C 0.00869 -0.01366 0.01789 -0.01945 0.02639 -0.02385 C 0.0283 -0.02477 0.03334 -0.02755 0.03542 -0.02917 C 0.03646 -0.02987 0.03889 -0.03056 0.03837 -0.03195 C 0.03785 -0.03357 0.03577 -0.03195 0.03438 -0.03195 " pathEditMode="relative" ptsTypes="ffffffffffffffffffffffffffffffffffffffffffffffffffffffffffffffffffffffffffffffffffffffffffffffffffffffffffffffffffffffffffffffffffffffffffffffffffffffffffffffffffA">
                                      <p:cBhvr>
                                        <p:cTn id="2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ИЗО ПДД\3eMbwp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06560"/>
            <a:ext cx="9286080" cy="6964560"/>
          </a:xfrm>
          <a:prstGeom prst="rect">
            <a:avLst/>
          </a:prstGeom>
          <a:noFill/>
        </p:spPr>
      </p:pic>
      <p:pic>
        <p:nvPicPr>
          <p:cNvPr id="8" name="СПЕЙС ВОШЕБНЫЙ ПОЛЁ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0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О ПДД\logistic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0664826" cy="4800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941168"/>
            <a:ext cx="7772400" cy="1470025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Arial Black" pitchFamily="34" charset="0"/>
              </a:rPr>
              <a:t>ТРАНСПОРТ</a:t>
            </a:r>
            <a:endParaRPr lang="ru-RU" sz="8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user\Desktop\ИЗО ПДД\522928_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47" y="332656"/>
            <a:ext cx="8706665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user\Desktop\ИЗО ПДД\5b06ed516618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846697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02622" y="1556792"/>
            <a:ext cx="557377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УРОК!</a:t>
            </a:r>
            <a:endParaRPr lang="ru-RU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НАЗЕМНЫЙ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531" y="1600200"/>
            <a:ext cx="74449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ВОДНЫЙ 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2911"/>
            <a:ext cx="822960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ВОЗДУШНЫЙ 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064" y="1600200"/>
            <a:ext cx="803987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ПОДЗЕМНЫЙ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6248787" cy="4237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988840"/>
            <a:ext cx="3384376" cy="222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СТАТИСТИКА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За </a:t>
            </a:r>
            <a:r>
              <a:rPr lang="ru-RU" b="1" dirty="0" smtClean="0"/>
              <a:t>2018 год </a:t>
            </a:r>
            <a:r>
              <a:rPr lang="ru-RU" b="1" dirty="0"/>
              <a:t>произошло 168 тыс. ДТП </a:t>
            </a:r>
            <a:r>
              <a:rPr lang="ru-RU" b="1" dirty="0" smtClean="0"/>
              <a:t>с пострадавшими. </a:t>
            </a:r>
            <a:endParaRPr lang="ru-RU" b="1" dirty="0"/>
          </a:p>
        </p:txBody>
      </p:sp>
      <p:pic>
        <p:nvPicPr>
          <p:cNvPr id="13314" name="Picture 2" descr="C:\Users\user\Desktop\ИЗО ПДД\caraccid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564904"/>
            <a:ext cx="3381896" cy="2183739"/>
          </a:xfrm>
          <a:prstGeom prst="rect">
            <a:avLst/>
          </a:prstGeom>
          <a:noFill/>
        </p:spPr>
      </p:pic>
      <p:pic>
        <p:nvPicPr>
          <p:cNvPr id="13315" name="Picture 3" descr="C:\Users\user\Desktop\ИЗО ПДД\3_1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645024"/>
            <a:ext cx="3728320" cy="2492499"/>
          </a:xfrm>
          <a:prstGeom prst="rect">
            <a:avLst/>
          </a:prstGeom>
          <a:noFill/>
        </p:spPr>
      </p:pic>
      <p:pic>
        <p:nvPicPr>
          <p:cNvPr id="13313" name="Picture 1" descr="C:\Users\user\Desktop\ИЗО ПДД\dtp-s-detymi-v-buryatyi-1050x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780928"/>
            <a:ext cx="336037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ПРИЧИНЫ ДТП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Неподчинение сигналам светофора. </a:t>
            </a:r>
            <a:endParaRPr lang="ru-RU" b="1" dirty="0"/>
          </a:p>
        </p:txBody>
      </p:sp>
      <p:pic>
        <p:nvPicPr>
          <p:cNvPr id="10242" name="Picture 2" descr="C:\Users\user\Desktop\ИЗО ПДД\d3c91das-960-768x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2034613" cy="1525960"/>
          </a:xfrm>
          <a:prstGeom prst="rect">
            <a:avLst/>
          </a:prstGeom>
          <a:noFill/>
        </p:spPr>
      </p:pic>
      <p:pic>
        <p:nvPicPr>
          <p:cNvPr id="10243" name="Picture 3" descr="C:\Users\user\Desktop\ИЗО ПДД\V-Kieve-nachali-shtrafovat-peshehodov-perehodyashhih-dorogu-na-krasnyiy-sv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69160"/>
            <a:ext cx="4139952" cy="2297446"/>
          </a:xfrm>
          <a:prstGeom prst="rect">
            <a:avLst/>
          </a:prstGeom>
          <a:noFill/>
        </p:spPr>
      </p:pic>
      <p:pic>
        <p:nvPicPr>
          <p:cNvPr id="10244" name="Picture 4" descr="C:\Users\user\Desktop\ИЗО ПДД\wx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276872"/>
            <a:ext cx="4950906" cy="3607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ПРИЧИНЫ ДТП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115616" y="1340769"/>
            <a:ext cx="6912768" cy="1224136"/>
          </a:xfrm>
        </p:spPr>
        <p:txBody>
          <a:bodyPr/>
          <a:lstStyle/>
          <a:p>
            <a:r>
              <a:rPr lang="ru-RU" b="1" dirty="0" smtClean="0"/>
              <a:t>Переход через проезжую часть в неустановленном месте.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5" name="Picture 3" descr="C:\Users\user\Desktop\ИЗО ПДД\pfv7w25cbouqde8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5400600" cy="3602200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05064"/>
            <a:ext cx="4011167" cy="247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79</Words>
  <Application>Microsoft Office PowerPoint</Application>
  <PresentationFormat>Экран (4:3)</PresentationFormat>
  <Paragraphs>34</Paragraphs>
  <Slides>22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ТЕМА УРОКА</vt:lpstr>
      <vt:lpstr>ТРАНСПОРТ</vt:lpstr>
      <vt:lpstr>НАЗЕМНЫЙ</vt:lpstr>
      <vt:lpstr>ВОДНЫЙ </vt:lpstr>
      <vt:lpstr>ВОЗДУШНЫЙ </vt:lpstr>
      <vt:lpstr>ПОДЗЕМНЫЙ </vt:lpstr>
      <vt:lpstr>СТАТИСТИКА</vt:lpstr>
      <vt:lpstr>ПРИЧИНЫ ДТП</vt:lpstr>
      <vt:lpstr>ПРИЧИНЫ ДТП</vt:lpstr>
      <vt:lpstr>ПРИЧИНЫ ДТП</vt:lpstr>
      <vt:lpstr>ПРИЧИНЫ ДТП</vt:lpstr>
      <vt:lpstr>ПРИЧИНЫ ДТП</vt:lpstr>
      <vt:lpstr>БИОНИКА</vt:lpstr>
      <vt:lpstr>БИОНИЧЕСКИЕ ФОРМЫ</vt:lpstr>
      <vt:lpstr>БИОНИЧЕСКИЕ ФОРМЫ</vt:lpstr>
      <vt:lpstr>БИОНИЧЕСКИЕ ФОРМЫ</vt:lpstr>
      <vt:lpstr>БИОНИЧЕСКИЕ ФОРМЫ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</dc:title>
  <dc:creator>user</dc:creator>
  <cp:lastModifiedBy>user</cp:lastModifiedBy>
  <cp:revision>34</cp:revision>
  <dcterms:created xsi:type="dcterms:W3CDTF">2019-04-14T09:18:08Z</dcterms:created>
  <dcterms:modified xsi:type="dcterms:W3CDTF">2019-04-15T17:47:39Z</dcterms:modified>
</cp:coreProperties>
</file>