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68" r:id="rId4"/>
    <p:sldId id="257" r:id="rId5"/>
    <p:sldId id="269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13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2D55-45B6-4FDD-9D5C-2978CB8D65FC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EFDB1ED-7E22-42D8-95FF-59A9457764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2D55-45B6-4FDD-9D5C-2978CB8D65FC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B1ED-7E22-42D8-95FF-59A9457764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2D55-45B6-4FDD-9D5C-2978CB8D65FC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B1ED-7E22-42D8-95FF-59A9457764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2D55-45B6-4FDD-9D5C-2978CB8D65FC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EFDB1ED-7E22-42D8-95FF-59A9457764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2D55-45B6-4FDD-9D5C-2978CB8D65FC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B1ED-7E22-42D8-95FF-59A94577647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2D55-45B6-4FDD-9D5C-2978CB8D65FC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B1ED-7E22-42D8-95FF-59A9457764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2D55-45B6-4FDD-9D5C-2978CB8D65FC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EFDB1ED-7E22-42D8-95FF-59A94577647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2D55-45B6-4FDD-9D5C-2978CB8D65FC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B1ED-7E22-42D8-95FF-59A9457764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2D55-45B6-4FDD-9D5C-2978CB8D65FC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B1ED-7E22-42D8-95FF-59A9457764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2D55-45B6-4FDD-9D5C-2978CB8D65FC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B1ED-7E22-42D8-95FF-59A9457764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E92D55-45B6-4FDD-9D5C-2978CB8D65FC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B1ED-7E22-42D8-95FF-59A94577647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0E92D55-45B6-4FDD-9D5C-2978CB8D65FC}" type="datetimeFigureOut">
              <a:rPr lang="ru-RU" smtClean="0"/>
              <a:pPr/>
              <a:t>25.02.2016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EFDB1ED-7E22-42D8-95FF-59A94577647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332656"/>
            <a:ext cx="7772400" cy="305420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МБОУ «</a:t>
            </a:r>
            <a:r>
              <a:rPr lang="ru-RU" b="1" dirty="0" err="1" smtClean="0"/>
              <a:t>Подсосенская</a:t>
            </a:r>
            <a:r>
              <a:rPr lang="ru-RU" b="1" dirty="0" smtClean="0"/>
              <a:t> СОШ»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Дифференциация звуков [С]- [Ц] и букв С, Ц изолированно, в словах.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1270992"/>
          </a:xfrm>
        </p:spPr>
        <p:txBody>
          <a:bodyPr>
            <a:normAutofit fontScale="40000" lnSpcReduction="20000"/>
          </a:bodyPr>
          <a:lstStyle/>
          <a:p>
            <a:pPr algn="r"/>
            <a:r>
              <a:rPr lang="ru-RU" sz="9600" dirty="0" smtClean="0"/>
              <a:t>Учитель-логопед</a:t>
            </a:r>
          </a:p>
          <a:p>
            <a:pPr algn="r"/>
            <a:r>
              <a:rPr lang="ru-RU" sz="9600" dirty="0" err="1" smtClean="0"/>
              <a:t>Киященко</a:t>
            </a:r>
            <a:r>
              <a:rPr lang="ru-RU" sz="9600" dirty="0" smtClean="0"/>
              <a:t> Л.В.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sz="3600" b="1" dirty="0" smtClean="0"/>
              <a:t>Дуэт - это  совместное выступление 2-х исполнителей 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са-ца</a:t>
            </a:r>
            <a:r>
              <a:rPr lang="ru-RU" dirty="0" smtClean="0"/>
              <a:t>              </a:t>
            </a:r>
            <a:r>
              <a:rPr lang="ru-RU" dirty="0" err="1" smtClean="0"/>
              <a:t>со-цо</a:t>
            </a:r>
            <a:r>
              <a:rPr lang="ru-RU" dirty="0" smtClean="0"/>
              <a:t>            </a:t>
            </a:r>
            <a:r>
              <a:rPr lang="ru-RU" dirty="0" err="1" smtClean="0"/>
              <a:t>су-цу</a:t>
            </a:r>
            <a:r>
              <a:rPr lang="ru-RU" dirty="0" smtClean="0"/>
              <a:t> </a:t>
            </a:r>
          </a:p>
          <a:p>
            <a:r>
              <a:rPr lang="ru-RU" dirty="0" smtClean="0"/>
              <a:t> </a:t>
            </a:r>
            <a:r>
              <a:rPr lang="ru-RU" dirty="0" err="1"/>
              <a:t>сы-цы</a:t>
            </a:r>
            <a:r>
              <a:rPr lang="ru-RU" dirty="0"/>
              <a:t>  </a:t>
            </a:r>
            <a:r>
              <a:rPr lang="ru-RU" dirty="0" smtClean="0"/>
              <a:t>         </a:t>
            </a:r>
            <a:r>
              <a:rPr lang="ru-RU" dirty="0" err="1" smtClean="0"/>
              <a:t>аца-аса</a:t>
            </a:r>
            <a:r>
              <a:rPr lang="ru-RU" dirty="0" smtClean="0"/>
              <a:t>        </a:t>
            </a:r>
            <a:r>
              <a:rPr lang="ru-RU" dirty="0" err="1" smtClean="0"/>
              <a:t>ацо-асо</a:t>
            </a:r>
            <a:r>
              <a:rPr lang="ru-RU" dirty="0" smtClean="0"/>
              <a:t>     </a:t>
            </a:r>
          </a:p>
          <a:p>
            <a:r>
              <a:rPr lang="ru-RU" dirty="0" err="1" smtClean="0"/>
              <a:t>ацу-асу</a:t>
            </a:r>
            <a:r>
              <a:rPr lang="ru-RU" dirty="0" smtClean="0"/>
              <a:t>          </a:t>
            </a:r>
            <a:r>
              <a:rPr lang="ru-RU" dirty="0" err="1" smtClean="0"/>
              <a:t>ацы-асы</a:t>
            </a:r>
            <a:r>
              <a:rPr lang="ru-RU" dirty="0" smtClean="0"/>
              <a:t>      </a:t>
            </a:r>
            <a:r>
              <a:rPr lang="ru-RU" dirty="0" err="1" smtClean="0"/>
              <a:t>аце-асэ</a:t>
            </a:r>
            <a:r>
              <a:rPr lang="ru-RU" dirty="0" smtClean="0"/>
              <a:t>  </a:t>
            </a:r>
          </a:p>
          <a:p>
            <a:r>
              <a:rPr lang="ru-RU" dirty="0" err="1" smtClean="0"/>
              <a:t>цос</a:t>
            </a:r>
            <a:r>
              <a:rPr lang="ru-RU" dirty="0" smtClean="0"/>
              <a:t> </a:t>
            </a:r>
            <a:r>
              <a:rPr lang="ru-RU" dirty="0"/>
              <a:t>– </a:t>
            </a:r>
            <a:r>
              <a:rPr lang="ru-RU" dirty="0" err="1"/>
              <a:t>соц</a:t>
            </a:r>
            <a:r>
              <a:rPr lang="ru-RU" dirty="0"/>
              <a:t>  </a:t>
            </a:r>
            <a:r>
              <a:rPr lang="ru-RU" dirty="0" smtClean="0"/>
              <a:t>     </a:t>
            </a:r>
            <a:r>
              <a:rPr lang="ru-RU" dirty="0" err="1" smtClean="0"/>
              <a:t>цус</a:t>
            </a:r>
            <a:r>
              <a:rPr lang="ru-RU" dirty="0" smtClean="0"/>
              <a:t>- </a:t>
            </a:r>
            <a:r>
              <a:rPr lang="ru-RU" dirty="0" err="1"/>
              <a:t>суц</a:t>
            </a:r>
            <a:r>
              <a:rPr lang="ru-RU" dirty="0"/>
              <a:t> </a:t>
            </a:r>
            <a:r>
              <a:rPr lang="ru-RU" dirty="0" smtClean="0"/>
              <a:t>      </a:t>
            </a:r>
            <a:r>
              <a:rPr lang="ru-RU" dirty="0" err="1" smtClean="0"/>
              <a:t>цес-сэц</a:t>
            </a:r>
            <a:r>
              <a:rPr lang="ru-RU" dirty="0" smtClean="0"/>
              <a:t> </a:t>
            </a:r>
            <a:endParaRPr lang="ru-RU" dirty="0"/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http://naslediepredkov.info/images/original/skazka-zhuravl-i-caplya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4219109"/>
            <a:ext cx="4392488" cy="2638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/>
              <a:t>Динамическая пауза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endParaRPr lang="ru-RU" sz="6000" b="1" dirty="0"/>
          </a:p>
        </p:txBody>
      </p:sp>
      <p:pic>
        <p:nvPicPr>
          <p:cNvPr id="5" name="Рисунок 4" descr="http://img-fotki.yandex.ru/get/9317/47407354.c89/0_12be7c_82bfa870_L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1500" y="1196752"/>
            <a:ext cx="4762500" cy="391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www.avatar-mix.ru/avatars_200x200/938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3501008"/>
            <a:ext cx="19050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sz="6600" b="1" dirty="0" smtClean="0"/>
              <a:t>С</a:t>
            </a:r>
          </a:p>
          <a:p>
            <a:pPr>
              <a:buNone/>
            </a:pPr>
            <a:r>
              <a:rPr lang="ru-RU" sz="6600" b="1" dirty="0" smtClean="0"/>
              <a:t>Ц</a:t>
            </a:r>
          </a:p>
          <a:p>
            <a:pPr>
              <a:buNone/>
            </a:pPr>
            <a:endParaRPr lang="ru-RU" sz="6600" b="1" dirty="0" smtClean="0"/>
          </a:p>
          <a:p>
            <a:pPr>
              <a:buNone/>
            </a:pPr>
            <a:r>
              <a:rPr lang="ru-RU" sz="6600" b="1" dirty="0" smtClean="0"/>
              <a:t>  </a:t>
            </a:r>
            <a:endParaRPr lang="ru-RU" sz="6600" dirty="0"/>
          </a:p>
        </p:txBody>
      </p:sp>
      <p:sp>
        <p:nvSpPr>
          <p:cNvPr id="4" name="Стрелка вправо 3"/>
          <p:cNvSpPr/>
          <p:nvPr/>
        </p:nvSpPr>
        <p:spPr>
          <a:xfrm>
            <a:off x="1259632" y="2060848"/>
            <a:ext cx="936104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411760" y="1700808"/>
            <a:ext cx="1080120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>
            <a:off x="1259632" y="3284984"/>
            <a:ext cx="936104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2483768" y="2852936"/>
            <a:ext cx="864096" cy="86409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39552" y="3933056"/>
          <a:ext cx="8280918" cy="1944216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380153"/>
                <a:gridCol w="1380153"/>
                <a:gridCol w="1380153"/>
                <a:gridCol w="1380153"/>
                <a:gridCol w="1380153"/>
                <a:gridCol w="1380153"/>
              </a:tblGrid>
              <a:tr h="97210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210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Равнобедренный треугольник 8"/>
          <p:cNvSpPr/>
          <p:nvPr/>
        </p:nvSpPr>
        <p:spPr>
          <a:xfrm>
            <a:off x="755576" y="4437112"/>
            <a:ext cx="504056" cy="36004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3491880" y="4365104"/>
            <a:ext cx="504056" cy="36004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авнобедренный треугольник 10"/>
          <p:cNvSpPr/>
          <p:nvPr/>
        </p:nvSpPr>
        <p:spPr>
          <a:xfrm>
            <a:off x="6876256" y="4437112"/>
            <a:ext cx="504056" cy="36004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Равнобедренный треугольник 11"/>
          <p:cNvSpPr/>
          <p:nvPr/>
        </p:nvSpPr>
        <p:spPr>
          <a:xfrm>
            <a:off x="4860032" y="4437112"/>
            <a:ext cx="504056" cy="36004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Равнобедренный треугольник 12"/>
          <p:cNvSpPr/>
          <p:nvPr/>
        </p:nvSpPr>
        <p:spPr>
          <a:xfrm>
            <a:off x="539552" y="5301208"/>
            <a:ext cx="504056" cy="36004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Равнобедренный треугольник 13"/>
          <p:cNvSpPr/>
          <p:nvPr/>
        </p:nvSpPr>
        <p:spPr>
          <a:xfrm>
            <a:off x="6372200" y="5301208"/>
            <a:ext cx="504056" cy="36004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Равнобедренный треугольник 14"/>
          <p:cNvSpPr/>
          <p:nvPr/>
        </p:nvSpPr>
        <p:spPr>
          <a:xfrm>
            <a:off x="8172400" y="5229200"/>
            <a:ext cx="504056" cy="36004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156176" y="4581128"/>
            <a:ext cx="57606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1115616" y="5445224"/>
            <a:ext cx="57606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7524328" y="5373216"/>
            <a:ext cx="57606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2339752" y="4437112"/>
            <a:ext cx="57606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7812360" y="4437112"/>
            <a:ext cx="57606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4860032" y="5373216"/>
            <a:ext cx="57606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491880" y="5373216"/>
            <a:ext cx="57606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2267744" y="5373216"/>
            <a:ext cx="576064" cy="2160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0"/>
            <a:ext cx="8686800" cy="6080125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4" name="Рисунок 3" descr="http://xcook.info/sites/default/files/products/12/syr-ukrainskij-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556792"/>
            <a:ext cx="2376264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pngimg.com/upload/candle_PNG7276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9912" y="0"/>
            <a:ext cx="1933303" cy="3087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ru-lenta.com/wp-content/uploads/2015/09/172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908720"/>
            <a:ext cx="2753002" cy="1972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gardinka.ru/wp-content/uploads/2012/01/DSC300-2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3861048"/>
            <a:ext cx="2804061" cy="1867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l1.sl-love.ru/236/upload/iblock/0b0/11838.jpg?1422520580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63888" y="3140968"/>
            <a:ext cx="1944216" cy="1814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www.images.lesyadraw.ru/2014/12/kak_narisovat_krasiviy_cvetok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28184" y="3717032"/>
            <a:ext cx="2306139" cy="2306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pic>
        <p:nvPicPr>
          <p:cNvPr id="4" name="Рисунок 3" descr="http://colnyshko.ru/images/big/6cfbb37a978c81cef26dde229e787568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32656"/>
            <a:ext cx="8208912" cy="5616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Картинки по запросу билет картинка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628800"/>
            <a:ext cx="5976664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475656" y="3429000"/>
          <a:ext cx="6096000" cy="1080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108012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://www.ebirds.ru/images/large/2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412776"/>
            <a:ext cx="3810000" cy="455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304800" y="476672"/>
            <a:ext cx="8686800" cy="560345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ПАЛЕ</a:t>
            </a:r>
            <a:r>
              <a:rPr lang="ru-RU" b="1" dirty="0" smtClean="0">
                <a:solidFill>
                  <a:srgbClr val="FF0000"/>
                </a:solidFill>
              </a:rPr>
              <a:t>Ц</a:t>
            </a:r>
            <a:r>
              <a:rPr lang="ru-RU" dirty="0" smtClean="0"/>
              <a:t>   </a:t>
            </a:r>
            <a:r>
              <a:rPr lang="ru-RU" b="1" dirty="0" smtClean="0">
                <a:solidFill>
                  <a:srgbClr val="FF0000"/>
                </a:solidFill>
              </a:rPr>
              <a:t>А</a:t>
            </a:r>
            <a:r>
              <a:rPr lang="ru-RU" dirty="0" smtClean="0"/>
              <a:t>ДРЕС  А</a:t>
            </a:r>
            <a:r>
              <a:rPr lang="ru-RU" b="1" dirty="0" smtClean="0">
                <a:solidFill>
                  <a:srgbClr val="FF0000"/>
                </a:solidFill>
              </a:rPr>
              <a:t>П</a:t>
            </a:r>
            <a:r>
              <a:rPr lang="ru-RU" dirty="0" smtClean="0"/>
              <a:t>РЕЛЬ   ПИ</a:t>
            </a:r>
            <a:r>
              <a:rPr lang="ru-RU" b="1" dirty="0" smtClean="0">
                <a:solidFill>
                  <a:srgbClr val="FF0000"/>
                </a:solidFill>
              </a:rPr>
              <a:t>Л</a:t>
            </a:r>
            <a:r>
              <a:rPr lang="ru-RU" dirty="0" smtClean="0"/>
              <a:t>А  </a:t>
            </a:r>
            <a:r>
              <a:rPr lang="ru-RU" b="1" dirty="0" smtClean="0">
                <a:solidFill>
                  <a:srgbClr val="FF0000"/>
                </a:solidFill>
              </a:rPr>
              <a:t>Я</a:t>
            </a:r>
            <a:r>
              <a:rPr lang="ru-RU" dirty="0" smtClean="0"/>
              <a:t>БЛОКО         Ц  А </a:t>
            </a:r>
            <a:r>
              <a:rPr lang="ru-RU" dirty="0" smtClean="0"/>
              <a:t>П Л Я 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02758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«Как аист к цапле сватался»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sz="2700" dirty="0" smtClean="0"/>
              <a:t>Латышская сказка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http://ic.pics.livejournal.com/joplex/19087335/3545/3545_640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187624" y="1340768"/>
            <a:ext cx="7114736" cy="5157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304800" y="332656"/>
            <a:ext cx="4191000" cy="599194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АИСТ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8200" y="332656"/>
            <a:ext cx="4343400" cy="599194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ЦАПЛЯ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7" name="Рисунок 6" descr="http://www.wildlife.by/sites/default/files/Elena/A%20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340768"/>
            <a:ext cx="3600400" cy="3814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animalsvariety.ru/wp-content/uploads/2015/08/Krasivaya-golubaya-tsaplya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340768"/>
            <a:ext cx="4104729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476672"/>
          <a:ext cx="8229600" cy="61816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705851">
                <a:tc>
                  <a:txBody>
                    <a:bodyPr/>
                    <a:lstStyle/>
                    <a:p>
                      <a:pPr algn="ctr"/>
                      <a:r>
                        <a:rPr lang="ru-RU" sz="4000" dirty="0" smtClean="0"/>
                        <a:t>С</a:t>
                      </a:r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600" dirty="0" smtClean="0"/>
                        <a:t>Ц</a:t>
                      </a:r>
                      <a:endParaRPr lang="ru-RU" sz="3600" dirty="0"/>
                    </a:p>
                  </a:txBody>
                  <a:tcPr/>
                </a:tc>
              </a:tr>
              <a:tr h="5475798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согласный</a:t>
                      </a:r>
                    </a:p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глухой</a:t>
                      </a:r>
                    </a:p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Губы улыбаются</a:t>
                      </a:r>
                    </a:p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Кончик языка лежит внизу, упираясь в нижние передние зубы </a:t>
                      </a:r>
                    </a:p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Воздушная струя длительная холодная</a:t>
                      </a:r>
                    </a:p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твердый</a:t>
                      </a:r>
                    </a:p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Простой звук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согласный</a:t>
                      </a:r>
                    </a:p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глухой</a:t>
                      </a:r>
                    </a:p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Губы улыбаются</a:t>
                      </a:r>
                    </a:p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Кончик языка  упирается в нижние передние зубы</a:t>
                      </a:r>
                    </a:p>
                    <a:p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Воздушная струя быстрая холодная</a:t>
                      </a:r>
                    </a:p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твердый</a:t>
                      </a:r>
                    </a:p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Сложный звук состоит и звуков т и с</a:t>
                      </a:r>
                    </a:p>
                    <a:p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ptici.info/foto_max/aist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2897560"/>
            <a:ext cx="2699792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Жил </a:t>
            </a:r>
            <a:r>
              <a:rPr lang="ru-RU" dirty="0"/>
              <a:t>на краю болота аист, а по другую сторону болота жила цапля. Подумал аист, что скучно жить одному, и решил он к цапле посвататься. </a:t>
            </a:r>
          </a:p>
          <a:p>
            <a:pPr>
              <a:buNone/>
            </a:pPr>
            <a:r>
              <a:rPr lang="ru-RU" dirty="0" smtClean="0"/>
              <a:t>   – </a:t>
            </a:r>
            <a:r>
              <a:rPr lang="ru-RU" dirty="0"/>
              <a:t>Жениться хочу. Пойдешь за меня? А цапля ему в ответ:</a:t>
            </a:r>
          </a:p>
          <a:p>
            <a:pPr>
              <a:buNone/>
            </a:pPr>
            <a:r>
              <a:rPr lang="ru-RU" dirty="0" smtClean="0"/>
              <a:t>    – </a:t>
            </a:r>
            <a:r>
              <a:rPr lang="ru-RU" dirty="0"/>
              <a:t>Что-то ноги у тебя больно длинные да штаны короткие, и бегаешь ты неважно. Не пойду я за тебя, пожалуй, ты меня и прокормить-то не сможешь.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    Вздохнул </a:t>
            </a:r>
            <a:r>
              <a:rPr lang="ru-RU" dirty="0"/>
              <a:t>аист и поплелся восвояси. Только он ушел, цапля подумала, что и вправду скучно жить одной, не надо бы аисту отказывать.</a:t>
            </a:r>
          </a:p>
          <a:p>
            <a:pPr>
              <a:buNone/>
            </a:pPr>
            <a:r>
              <a:rPr lang="ru-RU" dirty="0" smtClean="0"/>
              <a:t>     На </a:t>
            </a:r>
            <a:r>
              <a:rPr lang="ru-RU" dirty="0"/>
              <a:t>другой день потащилась цапля через болото к аисту. Приходит она и говорит:</a:t>
            </a:r>
          </a:p>
          <a:p>
            <a:pPr>
              <a:buNone/>
            </a:pPr>
            <a:r>
              <a:rPr lang="ru-RU" dirty="0" smtClean="0"/>
              <a:t>    – </a:t>
            </a:r>
            <a:r>
              <a:rPr lang="ru-RU" dirty="0"/>
              <a:t>Аист, голубчик, женись на мне. Пойду за тебя, если ты не против.</a:t>
            </a:r>
          </a:p>
          <a:p>
            <a:pPr>
              <a:buNone/>
            </a:pPr>
            <a:r>
              <a:rPr lang="ru-RU" dirty="0" smtClean="0"/>
              <a:t>     – </a:t>
            </a:r>
            <a:r>
              <a:rPr lang="ru-RU" dirty="0"/>
              <a:t>Да нет, – отвечает аист, – раздумал я жениться.</a:t>
            </a:r>
          </a:p>
          <a:p>
            <a:pPr>
              <a:buNone/>
            </a:pPr>
            <a:r>
              <a:rPr lang="ru-RU" dirty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554162"/>
            <a:ext cx="8991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</a:t>
            </a:r>
            <a:r>
              <a:rPr lang="ru-RU" sz="6000" dirty="0"/>
              <a:t>С- СА- </a:t>
            </a:r>
            <a:r>
              <a:rPr lang="ru-RU" sz="6000" dirty="0" smtClean="0"/>
              <a:t>СУ-СЫ-СО-СЭ</a:t>
            </a:r>
          </a:p>
          <a:p>
            <a:pPr>
              <a:buNone/>
            </a:pPr>
            <a:endParaRPr lang="ru-RU" sz="6000" dirty="0" smtClean="0"/>
          </a:p>
          <a:p>
            <a:pPr>
              <a:buNone/>
            </a:pPr>
            <a:r>
              <a:rPr lang="ru-RU" sz="6000" dirty="0"/>
              <a:t>Ц-ЦА-ЦО-ЦУ-ЦИ-ЦЫ-ЦЕ</a:t>
            </a:r>
            <a:r>
              <a:rPr lang="ru-RU" sz="6000" dirty="0" smtClean="0"/>
              <a:t> 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674</TotalTime>
  <Words>264</Words>
  <Application>Microsoft Office PowerPoint</Application>
  <PresentationFormat>Экран (4:3)</PresentationFormat>
  <Paragraphs>46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Трек</vt:lpstr>
      <vt:lpstr>МБОУ «Подсосенская СОШ»   Дифференциация звуков [С]- [Ц] и букв С, Ц изолированно, в словах. </vt:lpstr>
      <vt:lpstr>Слайд 2</vt:lpstr>
      <vt:lpstr>Слайд 3</vt:lpstr>
      <vt:lpstr>«Как аист к цапле сватался»  Латышская сказка </vt:lpstr>
      <vt:lpstr>Слайд 5</vt:lpstr>
      <vt:lpstr>Слайд 6</vt:lpstr>
      <vt:lpstr>Слайд 7</vt:lpstr>
      <vt:lpstr>Слайд 8</vt:lpstr>
      <vt:lpstr>Слайд 9</vt:lpstr>
      <vt:lpstr> Дуэт - это  совместное выступление 2-х исполнителей </vt:lpstr>
      <vt:lpstr>Динамическая пауза </vt:lpstr>
      <vt:lpstr>Слайд 12</vt:lpstr>
      <vt:lpstr>Слайд 13</vt:lpstr>
      <vt:lpstr>Слайд 14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людмила</dc:creator>
  <cp:lastModifiedBy>людмила</cp:lastModifiedBy>
  <cp:revision>5</cp:revision>
  <dcterms:created xsi:type="dcterms:W3CDTF">2016-02-24T05:27:08Z</dcterms:created>
  <dcterms:modified xsi:type="dcterms:W3CDTF">2016-02-25T14:33:00Z</dcterms:modified>
</cp:coreProperties>
</file>