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8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41886-9BD2-4814-A7E8-1E6A931465E6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C0F65FD-04FD-4456-B498-F21C6675B5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41886-9BD2-4814-A7E8-1E6A931465E6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F65FD-04FD-4456-B498-F21C6675B5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41886-9BD2-4814-A7E8-1E6A931465E6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F65FD-04FD-4456-B498-F21C6675B5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7F41886-9BD2-4814-A7E8-1E6A931465E6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2C0F65FD-04FD-4456-B498-F21C6675B5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41886-9BD2-4814-A7E8-1E6A931465E6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F65FD-04FD-4456-B498-F21C6675B5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41886-9BD2-4814-A7E8-1E6A931465E6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F65FD-04FD-4456-B498-F21C6675B5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F65FD-04FD-4456-B498-F21C6675B5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41886-9BD2-4814-A7E8-1E6A931465E6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41886-9BD2-4814-A7E8-1E6A931465E6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F65FD-04FD-4456-B498-F21C6675B5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41886-9BD2-4814-A7E8-1E6A931465E6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F65FD-04FD-4456-B498-F21C6675B5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7F41886-9BD2-4814-A7E8-1E6A931465E6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C0F65FD-04FD-4456-B498-F21C6675B5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41886-9BD2-4814-A7E8-1E6A931465E6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C0F65FD-04FD-4456-B498-F21C6675B5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7F41886-9BD2-4814-A7E8-1E6A931465E6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2C0F65FD-04FD-4456-B498-F21C6675B5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3770194"/>
              </p:ext>
            </p:extLst>
          </p:nvPr>
        </p:nvGraphicFramePr>
        <p:xfrm>
          <a:off x="323528" y="548680"/>
          <a:ext cx="8229600" cy="4724400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32230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solidFill>
                            <a:schemeClr val="accent4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ru-RU" sz="4000" baseline="0" dirty="0" smtClean="0">
                          <a:solidFill>
                            <a:schemeClr val="accent4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4000" b="1" i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Я </a:t>
                      </a:r>
                      <a:r>
                        <a:rPr lang="ru-RU" sz="4000" b="1" i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доволен (недоволен) собственной работой на уроке, потому что…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ru-RU" sz="40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Наиболее трудным мне показалось …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3.  </a:t>
                      </a:r>
                      <a:r>
                        <a:rPr lang="ru-RU" sz="40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Самым интересным было …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ru-RU" sz="40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Я хочу поблагодарить …  </a:t>
                      </a:r>
                      <a:r>
                        <a:rPr lang="ru-RU" sz="4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за</a:t>
                      </a:r>
                      <a:r>
                        <a:rPr lang="ru-RU" sz="40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…</a:t>
                      </a: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874243" y="4660569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(кого?)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00492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</TotalTime>
  <Words>39</Words>
  <Application>Microsoft Office PowerPoint</Application>
  <PresentationFormat>Экран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</cp:revision>
  <dcterms:created xsi:type="dcterms:W3CDTF">2021-02-28T12:06:53Z</dcterms:created>
  <dcterms:modified xsi:type="dcterms:W3CDTF">2021-02-28T12:14:31Z</dcterms:modified>
</cp:coreProperties>
</file>