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58" r:id="rId3"/>
    <p:sldId id="259" r:id="rId4"/>
    <p:sldId id="260" r:id="rId5"/>
    <p:sldId id="262" r:id="rId6"/>
    <p:sldId id="263" r:id="rId7"/>
    <p:sldId id="264" r:id="rId8"/>
    <p:sldId id="265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990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82EB9-AA3A-4BC3-95FB-91E1C4B64451}" type="datetimeFigureOut">
              <a:rPr lang="ru-RU" smtClean="0"/>
              <a:pPr/>
              <a:t>24.03.2022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1A8E6-BBB6-4CD6-A795-7B63FC1466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82EB9-AA3A-4BC3-95FB-91E1C4B64451}" type="datetimeFigureOut">
              <a:rPr lang="ru-RU" smtClean="0"/>
              <a:pPr/>
              <a:t>24.03.2022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1A8E6-BBB6-4CD6-A795-7B63FC1466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82EB9-AA3A-4BC3-95FB-91E1C4B64451}" type="datetimeFigureOut">
              <a:rPr lang="ru-RU" smtClean="0"/>
              <a:pPr/>
              <a:t>24.03.2022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1A8E6-BBB6-4CD6-A795-7B63FC1466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82EB9-AA3A-4BC3-95FB-91E1C4B64451}" type="datetimeFigureOut">
              <a:rPr lang="ru-RU" smtClean="0"/>
              <a:pPr/>
              <a:t>24.03.2022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1A8E6-BBB6-4CD6-A795-7B63FC1466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82EB9-AA3A-4BC3-95FB-91E1C4B64451}" type="datetimeFigureOut">
              <a:rPr lang="ru-RU" smtClean="0"/>
              <a:pPr/>
              <a:t>24.03.2022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1A8E6-BBB6-4CD6-A795-7B63FC1466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82EB9-AA3A-4BC3-95FB-91E1C4B64451}" type="datetimeFigureOut">
              <a:rPr lang="ru-RU" smtClean="0"/>
              <a:pPr/>
              <a:t>24.03.2022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1A8E6-BBB6-4CD6-A795-7B63FC1466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82EB9-AA3A-4BC3-95FB-91E1C4B64451}" type="datetimeFigureOut">
              <a:rPr lang="ru-RU" smtClean="0"/>
              <a:pPr/>
              <a:t>24.03.2022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1A8E6-BBB6-4CD6-A795-7B63FC1466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82EB9-AA3A-4BC3-95FB-91E1C4B64451}" type="datetimeFigureOut">
              <a:rPr lang="ru-RU" smtClean="0"/>
              <a:pPr/>
              <a:t>24.03.2022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1A8E6-BBB6-4CD6-A795-7B63FC1466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82EB9-AA3A-4BC3-95FB-91E1C4B64451}" type="datetimeFigureOut">
              <a:rPr lang="ru-RU" smtClean="0"/>
              <a:pPr/>
              <a:t>24.03.2022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1A8E6-BBB6-4CD6-A795-7B63FC1466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82EB9-AA3A-4BC3-95FB-91E1C4B64451}" type="datetimeFigureOut">
              <a:rPr lang="ru-RU" smtClean="0"/>
              <a:pPr/>
              <a:t>24.03.2022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1A8E6-BBB6-4CD6-A795-7B63FC1466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82EB9-AA3A-4BC3-95FB-91E1C4B64451}" type="datetimeFigureOut">
              <a:rPr lang="ru-RU" smtClean="0"/>
              <a:pPr/>
              <a:t>24.03.2022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1A8E6-BBB6-4CD6-A795-7B63FC1466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D82EB9-AA3A-4BC3-95FB-91E1C4B64451}" type="datetimeFigureOut">
              <a:rPr lang="ru-RU" smtClean="0"/>
              <a:pPr/>
              <a:t>24.03.2022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91A8E6-BBB6-4CD6-A795-7B63FC1466B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13" Type="http://schemas.openxmlformats.org/officeDocument/2006/relationships/image" Target="../media/image19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12" Type="http://schemas.openxmlformats.org/officeDocument/2006/relationships/image" Target="../media/image18.png"/><Relationship Id="rId17" Type="http://schemas.openxmlformats.org/officeDocument/2006/relationships/image" Target="../media/image23.png"/><Relationship Id="rId2" Type="http://schemas.openxmlformats.org/officeDocument/2006/relationships/image" Target="../media/image8.png"/><Relationship Id="rId16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11" Type="http://schemas.openxmlformats.org/officeDocument/2006/relationships/image" Target="../media/image17.png"/><Relationship Id="rId5" Type="http://schemas.openxmlformats.org/officeDocument/2006/relationships/image" Target="../media/image11.png"/><Relationship Id="rId15" Type="http://schemas.openxmlformats.org/officeDocument/2006/relationships/image" Target="../media/image21.png"/><Relationship Id="rId10" Type="http://schemas.openxmlformats.org/officeDocument/2006/relationships/image" Target="../media/image16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Relationship Id="rId14" Type="http://schemas.openxmlformats.org/officeDocument/2006/relationships/image" Target="../media/image20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25.png"/><Relationship Id="rId7" Type="http://schemas.openxmlformats.org/officeDocument/2006/relationships/image" Target="../media/image29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png"/><Relationship Id="rId11" Type="http://schemas.openxmlformats.org/officeDocument/2006/relationships/image" Target="../media/image33.png"/><Relationship Id="rId5" Type="http://schemas.openxmlformats.org/officeDocument/2006/relationships/image" Target="../media/image27.png"/><Relationship Id="rId10" Type="http://schemas.openxmlformats.org/officeDocument/2006/relationships/image" Target="../media/image32.png"/><Relationship Id="rId4" Type="http://schemas.openxmlformats.org/officeDocument/2006/relationships/image" Target="../media/image26.png"/><Relationship Id="rId9" Type="http://schemas.openxmlformats.org/officeDocument/2006/relationships/image" Target="../media/image3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0.png"/><Relationship Id="rId5" Type="http://schemas.openxmlformats.org/officeDocument/2006/relationships/audio" Target="../media/audio1.wav"/><Relationship Id="rId4" Type="http://schemas.openxmlformats.org/officeDocument/2006/relationships/image" Target="../media/image3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395536" y="404664"/>
            <a:ext cx="7772400" cy="1727200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Автоматизация звука [Р]</a:t>
            </a:r>
            <a:r>
              <a:rPr kumimoji="0" lang="ru-RU" sz="4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ru-RU" sz="4400" b="1" i="1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Подзаголовок 2"/>
          <p:cNvSpPr txBox="1">
            <a:spLocks/>
          </p:cNvSpPr>
          <p:nvPr/>
        </p:nvSpPr>
        <p:spPr>
          <a:xfrm>
            <a:off x="395536" y="5085184"/>
            <a:ext cx="7416551" cy="2071687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000" b="1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</a:rPr>
              <a:t>Автор-составитель</a:t>
            </a:r>
            <a:r>
              <a:rPr kumimoji="0" lang="ru-RU" sz="2000" b="1" i="1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</a:rPr>
              <a:t> </a:t>
            </a:r>
            <a:r>
              <a:rPr kumimoji="0" lang="ru-RU" sz="2000" b="1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</a:rPr>
              <a:t>:</a:t>
            </a:r>
            <a:r>
              <a:rPr lang="ru-RU" sz="2000" b="1" i="1" dirty="0"/>
              <a:t> </a:t>
            </a:r>
            <a:endParaRPr lang="ru-RU" sz="2000" b="1" i="1" dirty="0" smtClean="0"/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000" b="1" i="1" u="sng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</a:rPr>
              <a:t>Лазуткина Лада</a:t>
            </a:r>
            <a:r>
              <a:rPr kumimoji="0" lang="ru-RU" sz="2000" b="1" i="1" u="sng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</a:rPr>
              <a:t> Александровна 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000" b="1" i="1" u="sng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</a:rPr>
              <a:t>учитель-логопед ОКУ ЦППМСП г. Курска</a:t>
            </a:r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 bwMode="auto">
          <a:xfrm>
            <a:off x="323528" y="6381328"/>
            <a:ext cx="8092480" cy="11338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Autofit/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auto" hangingPunct="1">
              <a:spcAft>
                <a:spcPts val="0"/>
              </a:spcAft>
              <a:defRPr/>
            </a:pPr>
            <a:r>
              <a:rPr lang="ru-RU" sz="1200" b="1" dirty="0" smtClean="0">
                <a:solidFill>
                  <a:schemeClr val="tx1"/>
                </a:solidFill>
              </a:rPr>
              <a:t>В презентации использованы задания из «Альбома для дошкольников»   Л.А. Комаровой 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sz="1200" b="1" dirty="0" smtClean="0">
                <a:solidFill>
                  <a:schemeClr val="tx1"/>
                </a:solidFill>
              </a:rPr>
              <a:t>иллюстрации художников  Д.Р. Кудрякова и Н.В. Кулаковой.</a:t>
            </a:r>
            <a:endParaRPr lang="ru-RU" sz="12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Прямоугольник 2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68344" y="-243408"/>
            <a:ext cx="1706563" cy="14319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Прямоугольник 7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62863" y="1255713"/>
            <a:ext cx="1762125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Прямоугольник 8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716838" y="2609850"/>
            <a:ext cx="1658937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Прямоугольник 9"/>
          <p:cNvPicPr>
            <a:picLocks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613650" y="3968750"/>
            <a:ext cx="1865313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Прямоугольник 10"/>
          <p:cNvPicPr>
            <a:picLocks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723188" y="5327650"/>
            <a:ext cx="1646237" cy="1433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Tigrenok (1)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1759117" cy="1196752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40000"/>
                  <a:lumOff val="60000"/>
                  <a:shade val="30000"/>
                  <a:satMod val="115000"/>
                </a:schemeClr>
              </a:gs>
              <a:gs pos="50000">
                <a:schemeClr val="accent6">
                  <a:lumMod val="40000"/>
                  <a:lumOff val="60000"/>
                  <a:shade val="67500"/>
                  <a:satMod val="115000"/>
                </a:schemeClr>
              </a:gs>
              <a:gs pos="100000">
                <a:schemeClr val="accent6">
                  <a:lumMod val="40000"/>
                  <a:lumOff val="60000"/>
                  <a:shade val="100000"/>
                  <a:satMod val="115000"/>
                </a:schemeClr>
              </a:gs>
            </a:gsLst>
            <a:path path="circle">
              <a:fillToRect t="100000" r="100000"/>
            </a:path>
            <a:tileRect l="-100000" b="-100000"/>
          </a:gradFill>
          <a:ln>
            <a:solidFill>
              <a:schemeClr val="accent6">
                <a:lumMod val="60000"/>
                <a:lumOff val="40000"/>
              </a:schemeClr>
            </a:solidFill>
          </a:ln>
          <a:effectLst>
            <a:outerShdw dist="50800" dir="5400000" sx="1000" sy="1000" algn="ctr" rotWithShape="0">
              <a:schemeClr val="accent6">
                <a:lumMod val="60000"/>
                <a:lumOff val="40000"/>
                <a:alpha val="0"/>
              </a:schemeClr>
            </a:outerShdw>
          </a:effectLst>
        </p:spPr>
      </p:pic>
      <p:pic>
        <p:nvPicPr>
          <p:cNvPr id="13" name="Рисунок 12" descr="Tigrenok (1)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1412776"/>
            <a:ext cx="1799369" cy="1224136"/>
          </a:xfrm>
          <a:prstGeom prst="rect">
            <a:avLst/>
          </a:prstGeom>
          <a:ln>
            <a:solidFill>
              <a:schemeClr val="accent6">
                <a:lumMod val="60000"/>
                <a:lumOff val="40000"/>
              </a:schemeClr>
            </a:solidFill>
          </a:ln>
          <a:effectLst>
            <a:outerShdw dist="50800" dir="5400000" sx="1000" sy="1000" algn="ctr" rotWithShape="0">
              <a:schemeClr val="accent6">
                <a:lumMod val="60000"/>
                <a:lumOff val="40000"/>
                <a:alpha val="0"/>
              </a:schemeClr>
            </a:outerShdw>
          </a:effectLst>
        </p:spPr>
      </p:pic>
      <p:pic>
        <p:nvPicPr>
          <p:cNvPr id="14" name="Рисунок 13" descr="Tigrenok (1)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2780928"/>
            <a:ext cx="1799369" cy="1224136"/>
          </a:xfrm>
          <a:prstGeom prst="rect">
            <a:avLst/>
          </a:prstGeom>
          <a:ln>
            <a:solidFill>
              <a:schemeClr val="accent6">
                <a:lumMod val="60000"/>
                <a:lumOff val="40000"/>
              </a:schemeClr>
            </a:solidFill>
          </a:ln>
          <a:effectLst>
            <a:outerShdw dist="50800" dir="5400000" sx="1000" sy="1000" algn="ctr" rotWithShape="0">
              <a:schemeClr val="accent6">
                <a:lumMod val="60000"/>
                <a:lumOff val="40000"/>
                <a:alpha val="0"/>
              </a:schemeClr>
            </a:outerShdw>
          </a:effectLst>
        </p:spPr>
      </p:pic>
      <p:pic>
        <p:nvPicPr>
          <p:cNvPr id="15" name="Рисунок 14" descr="Tigrenok (1)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-1" y="4149080"/>
            <a:ext cx="1799369" cy="1224136"/>
          </a:xfrm>
          <a:prstGeom prst="rect">
            <a:avLst/>
          </a:prstGeom>
          <a:ln>
            <a:solidFill>
              <a:schemeClr val="accent6">
                <a:lumMod val="60000"/>
                <a:lumOff val="40000"/>
              </a:schemeClr>
            </a:solidFill>
          </a:ln>
          <a:effectLst>
            <a:outerShdw dist="50800" dir="5400000" sx="1000" sy="1000" algn="ctr" rotWithShape="0">
              <a:schemeClr val="accent6">
                <a:lumMod val="60000"/>
                <a:lumOff val="40000"/>
                <a:alpha val="0"/>
              </a:schemeClr>
            </a:outerShdw>
          </a:effectLst>
        </p:spPr>
      </p:pic>
      <p:pic>
        <p:nvPicPr>
          <p:cNvPr id="16" name="Рисунок 15" descr="Tigrenok (1)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5560162"/>
            <a:ext cx="1763688" cy="1199862"/>
          </a:xfrm>
          <a:prstGeom prst="rect">
            <a:avLst/>
          </a:prstGeom>
          <a:ln>
            <a:solidFill>
              <a:schemeClr val="accent6">
                <a:lumMod val="60000"/>
                <a:lumOff val="40000"/>
              </a:schemeClr>
            </a:solidFill>
          </a:ln>
          <a:effectLst>
            <a:outerShdw dist="50800" dir="5400000" sx="1000" sy="1000" algn="ctr" rotWithShape="0">
              <a:schemeClr val="accent6">
                <a:lumMod val="60000"/>
                <a:lumOff val="40000"/>
                <a:alpha val="0"/>
              </a:scheme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26 0.03422 C 0.05868 0.01826 0.1151 0.00231 0.16788 0.0037 C 0.22066 0.00508 0.27049 0.04485 0.31875 0.043 C 0.36701 0.04115 0.40851 -0.00717 0.45781 -0.00717 C 0.50747 -0.00717 0.57604 0.03838 0.61545 0.043 C 0.65486 0.04763 0.68108 0.02474 0.6941 0.02104 " pathEditMode="relative" rAng="0" ptsTypes="aaaaaA">
                                      <p:cBhvr>
                                        <p:cTn id="6" dur="3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600" y="-1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4.33526E-6 C 0.05209 -0.02728 0.10434 -0.05433 0.15903 -0.05225 C 0.21354 -0.05017 0.27743 0.01387 0.32795 0.01318 C 0.37848 0.01249 0.41632 -0.05618 0.46216 -0.05665 C 0.50799 -0.05711 0.56511 0.00463 0.6033 0.0111 C 0.6415 0.01757 0.67709 -0.01271 0.69184 -0.01734 " pathEditMode="relative" ptsTypes="aaaaaA">
                                      <p:cBhvr>
                                        <p:cTn id="10" dur="3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38889E-6 6.35838E-6 C 0.04723 -0.03051 0.09445 -0.06103 0.1474 -0.05895 C 0.20035 -0.05687 0.2698 0.01134 0.31789 0.01319 C 0.36598 0.01504 0.38976 -0.0497 0.43595 -0.04785 C 0.48213 -0.046 0.55435 0.02012 0.59497 0.02405 C 0.6356 0.02798 0.66598 -0.01595 0.68022 -0.02381 " pathEditMode="relative" ptsTypes="aaaaaA">
                                      <p:cBhvr>
                                        <p:cTn id="14" dur="3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799 0.03445 C 0.06112 0.01757 0.11424 0.00069 0.16702 0.00393 C 0.2198 0.00717 0.28195 0.05665 0.32431 0.0541 C 0.36667 0.05156 0.38091 -0.01179 0.42101 -0.01156 C 0.46059 -0.01133 0.51893 0.05688 0.56355 0.05619 C 0.60834 0.05549 0.66893 -0.0037 0.68993 -0.01572 " pathEditMode="relative" rAng="0" ptsTypes="aaaaaA">
                                      <p:cBhvr>
                                        <p:cTn id="18" dur="3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100" y="-1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1.50289E-6 C 0.06476 -0.01781 0.12951 -0.03561 0.18507 -0.0326 C 0.24097 -0.0296 0.28663 0.02058 0.33438 0.01757 C 0.38212 0.01456 0.42431 -0.04809 0.47205 -0.05018 C 0.51979 -0.05226 0.5816 1.50289E-6 0.62135 0.00439 C 0.66094 0.00878 0.69497 -0.01942 0.70972 -0.02405 " pathEditMode="relative" ptsTypes="aaaaaA">
                                      <p:cBhvr>
                                        <p:cTn id="22" dur="3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548680"/>
            <a:ext cx="146685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7664" y="2060848"/>
            <a:ext cx="1314450" cy="140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4048" y="404664"/>
            <a:ext cx="123825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24328" y="2060848"/>
            <a:ext cx="1314450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411760" y="3717032"/>
            <a:ext cx="1285875" cy="135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444208" y="3429000"/>
            <a:ext cx="1209675" cy="147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380312" y="4869160"/>
            <a:ext cx="1457325" cy="143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292080" y="4941168"/>
            <a:ext cx="1428750" cy="140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843808" y="404664"/>
            <a:ext cx="1447800" cy="140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7" name="Picture 13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467544" y="3717032"/>
            <a:ext cx="1381125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8" name="Picture 14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5364088" y="2132856"/>
            <a:ext cx="1304925" cy="135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9" name="Picture 15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948264" y="620688"/>
            <a:ext cx="1381125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4355976" y="3717032"/>
            <a:ext cx="1409700" cy="147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41" name="Picture 17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3563888" y="2132856"/>
            <a:ext cx="1447800" cy="141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Стрелка вправо 18"/>
          <p:cNvSpPr/>
          <p:nvPr/>
        </p:nvSpPr>
        <p:spPr>
          <a:xfrm>
            <a:off x="2195736" y="1196752"/>
            <a:ext cx="357188" cy="21431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0" name="Стрелка вправо 19"/>
          <p:cNvSpPr/>
          <p:nvPr/>
        </p:nvSpPr>
        <p:spPr>
          <a:xfrm>
            <a:off x="4572000" y="1268760"/>
            <a:ext cx="357188" cy="21431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1" name="Стрелка вправо 20"/>
          <p:cNvSpPr/>
          <p:nvPr/>
        </p:nvSpPr>
        <p:spPr>
          <a:xfrm>
            <a:off x="6372200" y="1340768"/>
            <a:ext cx="357188" cy="21431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2" name="Стрелка углом 21"/>
          <p:cNvSpPr/>
          <p:nvPr/>
        </p:nvSpPr>
        <p:spPr>
          <a:xfrm rot="5400000">
            <a:off x="8086104" y="1427064"/>
            <a:ext cx="484188" cy="455613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24" name="Стрелка влево 23"/>
          <p:cNvSpPr/>
          <p:nvPr/>
        </p:nvSpPr>
        <p:spPr>
          <a:xfrm>
            <a:off x="6804248" y="2852936"/>
            <a:ext cx="428625" cy="214313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5" name="Стрелка влево 24"/>
          <p:cNvSpPr/>
          <p:nvPr/>
        </p:nvSpPr>
        <p:spPr>
          <a:xfrm>
            <a:off x="4644008" y="5445224"/>
            <a:ext cx="428625" cy="214313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6" name="Стрелка влево 25"/>
          <p:cNvSpPr/>
          <p:nvPr/>
        </p:nvSpPr>
        <p:spPr>
          <a:xfrm>
            <a:off x="2843808" y="2780928"/>
            <a:ext cx="428625" cy="214313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7" name="Стрелка углом 26"/>
          <p:cNvSpPr/>
          <p:nvPr/>
        </p:nvSpPr>
        <p:spPr>
          <a:xfrm rot="16200000" flipH="1">
            <a:off x="885305" y="2939231"/>
            <a:ext cx="484187" cy="455613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28" name="Стрелка вправо 27"/>
          <p:cNvSpPr/>
          <p:nvPr/>
        </p:nvSpPr>
        <p:spPr>
          <a:xfrm>
            <a:off x="1907704" y="4365104"/>
            <a:ext cx="357188" cy="21431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9" name="Стрелка вправо 28"/>
          <p:cNvSpPr/>
          <p:nvPr/>
        </p:nvSpPr>
        <p:spPr>
          <a:xfrm>
            <a:off x="3851920" y="4365104"/>
            <a:ext cx="357188" cy="21431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0" name="Стрелка вправо 29"/>
          <p:cNvSpPr/>
          <p:nvPr/>
        </p:nvSpPr>
        <p:spPr>
          <a:xfrm>
            <a:off x="5796136" y="4365104"/>
            <a:ext cx="357188" cy="21431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2" name="Стрелка углом 31"/>
          <p:cNvSpPr/>
          <p:nvPr/>
        </p:nvSpPr>
        <p:spPr>
          <a:xfrm rot="5400000">
            <a:off x="7870080" y="4307384"/>
            <a:ext cx="484188" cy="455613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33" name="Стрелка влево 32"/>
          <p:cNvSpPr/>
          <p:nvPr/>
        </p:nvSpPr>
        <p:spPr>
          <a:xfrm>
            <a:off x="6732240" y="5373216"/>
            <a:ext cx="428625" cy="214313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043" name="Picture 19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3059832" y="4869160"/>
            <a:ext cx="1457325" cy="1533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44" name="Picture 20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971600" y="4941168"/>
            <a:ext cx="1333500" cy="146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" name="Стрелка влево 35"/>
          <p:cNvSpPr/>
          <p:nvPr/>
        </p:nvSpPr>
        <p:spPr>
          <a:xfrm>
            <a:off x="5156448" y="2933328"/>
            <a:ext cx="428625" cy="214313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7" name="Стрелка влево 36"/>
          <p:cNvSpPr/>
          <p:nvPr/>
        </p:nvSpPr>
        <p:spPr>
          <a:xfrm>
            <a:off x="2483768" y="5589240"/>
            <a:ext cx="428625" cy="214313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0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0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0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10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10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7" dur="5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2" dur="500"/>
                                        <p:tgtEl>
                                          <p:spTgt spid="10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7" dur="500"/>
                                        <p:tgtEl>
                                          <p:spTgt spid="10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2" dur="500"/>
                                        <p:tgtEl>
                                          <p:spTgt spid="10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0"/>
            <a:ext cx="4000500" cy="4143375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4644008" y="0"/>
            <a:ext cx="4000500" cy="4143375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3347864" y="0"/>
            <a:ext cx="2016224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9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Р</a:t>
            </a:r>
            <a:endParaRPr lang="ru-RU" sz="9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4581128"/>
            <a:ext cx="1353162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63688" y="4437112"/>
            <a:ext cx="1629034" cy="10353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19672" y="5589240"/>
            <a:ext cx="1608261" cy="10544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1520" y="5782245"/>
            <a:ext cx="1450707" cy="10757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932040" y="4581128"/>
            <a:ext cx="1248906" cy="1192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8" name="Picture 10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039162" y="5706963"/>
            <a:ext cx="911035" cy="10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9" name="Picture 11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381915" y="5435413"/>
            <a:ext cx="1096225" cy="10179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1" name="Picture 13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012160" y="4581128"/>
            <a:ext cx="1296144" cy="12010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2" name="Picture 14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563888" y="4509120"/>
            <a:ext cx="1390650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5856891" y="5598207"/>
            <a:ext cx="648110" cy="11341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5208 -0.02613 L 0.52465 -0.6344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600" y="-30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698 -0.04393 L 0.50955 -0.63122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600" y="-29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0.02104 L -0.32014 -0.62844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20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000" y="-30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4.04624E-7 L 0.28351 -0.50335 " pathEditMode="relative" ptsTypes="AA">
                                      <p:cBhvr>
                                        <p:cTn id="18" dur="2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781 -0.05595 L -0.42517 -0.64323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900" y="-29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5642 0.02662 L -0.56025 -0.41875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20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0833" y="-222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1.50289E-6 L 0.58281 -0.63976 " pathEditMode="relative" ptsTypes="AA">
                                      <p:cBhvr>
                                        <p:cTn id="30" dur="2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-1.79191E-6 L 0.53542 -0.38798 " pathEditMode="relative" ptsTypes="AA">
                                      <p:cBhvr>
                                        <p:cTn id="34" dur="2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4636 -0.08125 L -0.34982 -0.51112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809" y="-2150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2969 -0.05694 L -0.26372 -0.54629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670" y="-2446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19872" y="3202696"/>
            <a:ext cx="3816424" cy="32842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Кто лишний?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124744"/>
            <a:ext cx="4448707" cy="3229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4" cstate="print"/>
          <a:srcRect l="5580"/>
          <a:stretch/>
        </p:blipFill>
        <p:spPr bwMode="auto">
          <a:xfrm>
            <a:off x="5940152" y="1268760"/>
            <a:ext cx="2436987" cy="20724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6" dur="2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143000" y="3857625"/>
            <a:ext cx="914400" cy="9144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14313" y="3857625"/>
            <a:ext cx="914400" cy="9144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071688" y="3857625"/>
            <a:ext cx="914400" cy="9144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215063" y="3714750"/>
            <a:ext cx="914400" cy="9144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7143750" y="3714750"/>
            <a:ext cx="914400" cy="9144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8072438" y="3714750"/>
            <a:ext cx="914400" cy="9144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13" name="Блок-схема: узел 12"/>
          <p:cNvSpPr/>
          <p:nvPr/>
        </p:nvSpPr>
        <p:spPr>
          <a:xfrm>
            <a:off x="7072313" y="5500688"/>
            <a:ext cx="457200" cy="4572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12" name="Блок-схема: узел 11"/>
          <p:cNvSpPr/>
          <p:nvPr/>
        </p:nvSpPr>
        <p:spPr>
          <a:xfrm>
            <a:off x="1500188" y="5500688"/>
            <a:ext cx="457200" cy="4572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3214678" y="428604"/>
            <a:ext cx="5572164" cy="52322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Найди место звука [Р]в </a:t>
            </a:r>
            <a:r>
              <a:rPr 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словах.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5000625" y="4500563"/>
            <a:ext cx="914400" cy="9144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4071938" y="4500563"/>
            <a:ext cx="914400" cy="9144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3143250" y="4500563"/>
            <a:ext cx="914400" cy="9144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21" name="Блок-схема: узел 20"/>
          <p:cNvSpPr/>
          <p:nvPr/>
        </p:nvSpPr>
        <p:spPr>
          <a:xfrm>
            <a:off x="4286250" y="5929313"/>
            <a:ext cx="457200" cy="4572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22" name="Блок-схема: узел 21"/>
          <p:cNvSpPr/>
          <p:nvPr/>
        </p:nvSpPr>
        <p:spPr>
          <a:xfrm>
            <a:off x="1928813" y="500063"/>
            <a:ext cx="714375" cy="714375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32240" y="1844824"/>
            <a:ext cx="1819275" cy="1304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9632" y="1844824"/>
            <a:ext cx="1282888" cy="1831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95936" y="2204864"/>
            <a:ext cx="998538" cy="174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4" name="Picture 8">
            <a:hlinkClick r:id="" action="ppaction://noaction">
              <a:snd r:embed="rId5" name="drumroll.wav"/>
            </a:hlinkClick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79512" y="764704"/>
            <a:ext cx="1657589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1.11111E-6 L -0.11805 -0.19954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900" y="-10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3.33333E-6 L 0.10069 -0.17732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00" y="-8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3.33333E-6 L 0.03229 -0.21991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00" y="-11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2" grpId="0" animBg="1"/>
      <p:bldP spid="2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285750" y="2643188"/>
            <a:ext cx="714375" cy="714375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000125" y="2643188"/>
            <a:ext cx="714375" cy="714375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1714500" y="2643188"/>
            <a:ext cx="714375" cy="714375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3059832" y="2492896"/>
            <a:ext cx="714375" cy="714375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6000750" y="5643563"/>
            <a:ext cx="714375" cy="714375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3786188" y="2500313"/>
            <a:ext cx="714375" cy="714375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429125" y="2500313"/>
            <a:ext cx="714375" cy="714375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5143500" y="2500313"/>
            <a:ext cx="714375" cy="714375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6643688" y="5643563"/>
            <a:ext cx="714375" cy="714375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7358063" y="5643563"/>
            <a:ext cx="714375" cy="714375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8072438" y="5643563"/>
            <a:ext cx="714375" cy="714375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5286375" y="5643563"/>
            <a:ext cx="714375" cy="714375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86187" y="924776"/>
            <a:ext cx="1523007" cy="14445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" name="Прямоугольник 32"/>
          <p:cNvSpPr/>
          <p:nvPr/>
        </p:nvSpPr>
        <p:spPr>
          <a:xfrm>
            <a:off x="502008" y="3861048"/>
            <a:ext cx="52610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</a:t>
            </a:r>
            <a:endParaRPr lang="ru-RU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1128313" y="3861048"/>
            <a:ext cx="71365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ш</a:t>
            </a:r>
            <a:endParaRPr lang="ru-RU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1947652" y="3861048"/>
            <a:ext cx="55656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</a:t>
            </a:r>
            <a:endParaRPr lang="ru-RU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3133443" y="3645024"/>
            <a:ext cx="55335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б</a:t>
            </a:r>
            <a:endParaRPr lang="ru-RU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5220072" y="3645024"/>
            <a:ext cx="67839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err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ы</a:t>
            </a:r>
            <a:endParaRPr lang="ru-RU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3779912" y="3645024"/>
            <a:ext cx="55656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р</a:t>
            </a:r>
          </a:p>
        </p:txBody>
      </p:sp>
      <p:sp>
        <p:nvSpPr>
          <p:cNvPr id="39" name="Прямоугольник 38"/>
          <p:cNvSpPr/>
          <p:nvPr/>
        </p:nvSpPr>
        <p:spPr>
          <a:xfrm>
            <a:off x="4499992" y="3645024"/>
            <a:ext cx="52610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а</a:t>
            </a:r>
          </a:p>
        </p:txBody>
      </p:sp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60232" y="3225921"/>
            <a:ext cx="1647998" cy="20368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" name="Прямоугольник 39"/>
          <p:cNvSpPr/>
          <p:nvPr/>
        </p:nvSpPr>
        <p:spPr>
          <a:xfrm>
            <a:off x="7524328" y="332656"/>
            <a:ext cx="52610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/>
                <a:solidFill>
                  <a:schemeClr val="accent3"/>
                </a:solidFill>
              </a:rPr>
              <a:t>з</a:t>
            </a:r>
            <a:endParaRPr lang="ru-RU" sz="5400" b="1" dirty="0">
              <a:ln/>
              <a:solidFill>
                <a:schemeClr val="accent3"/>
              </a:solidFill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6516216" y="692696"/>
            <a:ext cx="52610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/>
                <a:solidFill>
                  <a:schemeClr val="accent3"/>
                </a:solidFill>
              </a:rPr>
              <a:t>р</a:t>
            </a:r>
            <a:endParaRPr lang="ru-RU" sz="5400" b="1" dirty="0">
              <a:ln/>
              <a:solidFill>
                <a:schemeClr val="accent3"/>
              </a:solidFill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7884368" y="1916832"/>
            <a:ext cx="52610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/>
                <a:solidFill>
                  <a:schemeClr val="accent3"/>
                </a:solidFill>
              </a:rPr>
              <a:t>б</a:t>
            </a:r>
            <a:endParaRPr lang="ru-RU" sz="5400" b="1" dirty="0">
              <a:ln/>
              <a:solidFill>
                <a:schemeClr val="accent3"/>
              </a:solidFill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7164288" y="1196752"/>
            <a:ext cx="52610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/>
                <a:solidFill>
                  <a:schemeClr val="accent3"/>
                </a:solidFill>
              </a:rPr>
              <a:t>у</a:t>
            </a:r>
            <a:endParaRPr lang="ru-RU" sz="5400" b="1" dirty="0">
              <a:ln/>
              <a:solidFill>
                <a:schemeClr val="accent3"/>
              </a:solidFill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8244408" y="620688"/>
            <a:ext cx="52610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5400" b="1" dirty="0">
                <a:ln/>
                <a:solidFill>
                  <a:schemeClr val="accent3"/>
                </a:solidFill>
              </a:rPr>
              <a:t>а</a:t>
            </a:r>
          </a:p>
        </p:txBody>
      </p:sp>
      <p:pic>
        <p:nvPicPr>
          <p:cNvPr id="5127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7584" y="692696"/>
            <a:ext cx="1332810" cy="14847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1924962" y="40268"/>
            <a:ext cx="4572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Собери слова!</a:t>
            </a:r>
            <a:endParaRPr lang="ru-RU" sz="3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4.62428E-6 L -0.0875 -0.1930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400" y="-9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4.62428E-6 L 0.06979 -0.19307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00" y="-9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-6.93642E-6 L -0.00781 -0.18868 " pathEditMode="relative" ptsTypes="AA">
                                      <p:cBhvr>
                                        <p:cTn id="14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2.89017E-7 L -0.0776 -0.18266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00" y="-9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94444E-6 3.06358E-6 L -0.15747 -0.17827 " pathEditMode="relative" ptsTypes="AA">
                                      <p:cBhvr>
                                        <p:cTn id="22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2.77457E-6 L 0.15746 -0.17849 " pathEditMode="relative" ptsTypes="AA">
                                      <p:cBhvr>
                                        <p:cTn id="26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2.89017E-7 L 0.08941 -0.18266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500" y="-9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2.60116E-6 L -0.31493 0.70265 " pathEditMode="relative" ptsTypes="AA">
                                      <p:cBhvr>
                                        <p:cTn id="34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27778E-6 6.76301E-6 L -0.04723 0.68162 " pathEditMode="relative" ptsTypes="AA">
                                      <p:cBhvr>
                                        <p:cTn id="38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1.6185E-6 L -0.12326 0.52023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200" y="26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2.71676E-6 L 0.03438 0.61456 " pathEditMode="relative" rAng="0" ptsTypes="AA">
                                      <p:cBhvr>
                                        <p:cTn id="46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00" y="30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3.06358E-6 L 0.07361 0.75098 " pathEditMode="relative" rAng="0" ptsTypes="AA">
                                      <p:cBhvr>
                                        <p:cTn id="50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700" y="37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  <p:bldP spid="4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181493" y="2967335"/>
            <a:ext cx="678102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Спасибо за внимание!</a:t>
            </a:r>
            <a:endParaRPr lang="ru-RU" sz="5400" b="0" cap="none" spc="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54196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213</TotalTime>
  <Words>70</Words>
  <Application>Microsoft Office PowerPoint</Application>
  <PresentationFormat>Экран (4:3)</PresentationFormat>
  <Paragraphs>23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1" baseType="lpstr">
      <vt:lpstr>Arial</vt:lpstr>
      <vt:lpstr>Calibri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Кто лишний?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</dc:creator>
  <cp:lastModifiedBy>User</cp:lastModifiedBy>
  <cp:revision>24</cp:revision>
  <dcterms:created xsi:type="dcterms:W3CDTF">2017-11-26T12:31:57Z</dcterms:created>
  <dcterms:modified xsi:type="dcterms:W3CDTF">2022-03-24T10:20:23Z</dcterms:modified>
</cp:coreProperties>
</file>