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76" r:id="rId3"/>
    <p:sldId id="267" r:id="rId4"/>
    <p:sldId id="268" r:id="rId5"/>
    <p:sldId id="269" r:id="rId6"/>
    <p:sldId id="277" r:id="rId7"/>
    <p:sldId id="279" r:id="rId8"/>
    <p:sldId id="280" r:id="rId9"/>
    <p:sldId id="270" r:id="rId10"/>
    <p:sldId id="273" r:id="rId11"/>
    <p:sldId id="275" r:id="rId12"/>
    <p:sldId id="27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48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8944-F695-4BBA-895E-445F257CC586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2E728-A70C-457A-BDA6-14E0C9A8D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763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8944-F695-4BBA-895E-445F257CC586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2E728-A70C-457A-BDA6-14E0C9A8D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926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8944-F695-4BBA-895E-445F257CC586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2E728-A70C-457A-BDA6-14E0C9A8D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422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8944-F695-4BBA-895E-445F257CC586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2E728-A70C-457A-BDA6-14E0C9A8D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7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8944-F695-4BBA-895E-445F257CC586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2E728-A70C-457A-BDA6-14E0C9A8D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583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8944-F695-4BBA-895E-445F257CC586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2E728-A70C-457A-BDA6-14E0C9A8D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16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8944-F695-4BBA-895E-445F257CC586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2E728-A70C-457A-BDA6-14E0C9A8D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390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8944-F695-4BBA-895E-445F257CC586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2E728-A70C-457A-BDA6-14E0C9A8D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385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8944-F695-4BBA-895E-445F257CC586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2E728-A70C-457A-BDA6-14E0C9A8D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445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8944-F695-4BBA-895E-445F257CC586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2E728-A70C-457A-BDA6-14E0C9A8D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993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8944-F695-4BBA-895E-445F257CC586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2E728-A70C-457A-BDA6-14E0C9A8D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141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78944-F695-4BBA-895E-445F257CC586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2E728-A70C-457A-BDA6-14E0C9A8D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33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.png"/><Relationship Id="rId7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2.emf"/><Relationship Id="rId11" Type="http://schemas.openxmlformats.org/officeDocument/2006/relationships/image" Target="../media/image47.png"/><Relationship Id="rId5" Type="http://schemas.openxmlformats.org/officeDocument/2006/relationships/package" Target="../embeddings/Microsoft_PowerPoint_Presentation1.pptx"/><Relationship Id="rId10" Type="http://schemas.openxmlformats.org/officeDocument/2006/relationships/image" Target="../media/image46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РОЛЬ кл. рук\фоны 1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68829" y="1384476"/>
            <a:ext cx="100692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Роль </a:t>
            </a:r>
            <a:endParaRPr lang="ru-RU" sz="5400" b="1" dirty="0" smtClean="0">
              <a:solidFill>
                <a:schemeClr val="accent5">
                  <a:lumMod val="75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  <a:p>
            <a:pPr algn="ctr"/>
            <a:r>
              <a:rPr lang="ru-RU" sz="54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классного </a:t>
            </a:r>
            <a:r>
              <a:rPr lang="ru-RU" sz="5400" b="1" dirty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руководителя </a:t>
            </a:r>
            <a:endParaRPr lang="ru-RU" sz="5400" b="1" dirty="0" smtClean="0">
              <a:solidFill>
                <a:schemeClr val="accent5">
                  <a:lumMod val="75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  <a:p>
            <a:pPr algn="ctr"/>
            <a:r>
              <a:rPr lang="ru-RU" sz="54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 </a:t>
            </a:r>
            <a:r>
              <a:rPr lang="ru-RU" sz="5400" b="1" dirty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воспитании </a:t>
            </a:r>
            <a:endParaRPr lang="ru-RU" sz="5400" b="1" dirty="0" smtClean="0">
              <a:solidFill>
                <a:schemeClr val="accent5">
                  <a:lumMod val="75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  <a:p>
            <a:pPr algn="ctr"/>
            <a:r>
              <a:rPr lang="ru-RU" sz="54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гражданина </a:t>
            </a:r>
            <a:r>
              <a:rPr lang="ru-RU" sz="5400" b="1" dirty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России</a:t>
            </a:r>
            <a:endParaRPr lang="ru-RU" sz="1600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7" name="Picture 3" descr="C:\Documents and Settings\User\Рабочий стол\РОЛЬ кл. рук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86416"/>
            <a:ext cx="2110467" cy="2110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74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 descr="C:\Documents and Settings\User\Рабочий стол\РОЛЬ кл. рук\DSC003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481" y="124731"/>
            <a:ext cx="10077450" cy="242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Documents and Settings\User\Рабочий стол\РОЛЬ кл. рук\20150507_1241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452" y="2656114"/>
            <a:ext cx="482180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:\Documents and Settings\User\Рабочий стол\РОЛЬ кл. рук\DSC003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673" y="2656114"/>
            <a:ext cx="4680858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006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870227"/>
              </p:ext>
            </p:extLst>
          </p:nvPr>
        </p:nvGraphicFramePr>
        <p:xfrm>
          <a:off x="707570" y="307521"/>
          <a:ext cx="3389477" cy="25418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name="Презентация" r:id="rId5" imgW="4570330" imgH="3427618" progId="PowerPoint.Show.12">
                  <p:embed/>
                </p:oleObj>
              </mc:Choice>
              <mc:Fallback>
                <p:oleObj name="Презентация" r:id="rId5" imgW="4570330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7570" y="307521"/>
                        <a:ext cx="3389477" cy="25418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17" name="Picture 5" descr="E:\уроки\фото класса\20150403_12585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9" y="3015342"/>
            <a:ext cx="3418114" cy="252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E:\уроки\фото класса\20150427_13200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71" y="3015342"/>
            <a:ext cx="3483429" cy="252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6758" y="287210"/>
            <a:ext cx="3431527" cy="253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6758" y="3030349"/>
            <a:ext cx="3431527" cy="251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70" y="303945"/>
            <a:ext cx="3483429" cy="251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70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3" descr="C:\Documents and Settings\User\Рабочий стол\РОЛЬ кл. рук\20150509_1128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089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37656" y="1671935"/>
            <a:ext cx="869768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Организационно- координирующие 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Коммуникативные 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Аналитико- 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</a:rPr>
              <a:t>прогностические </a:t>
            </a:r>
            <a:endParaRPr lang="ru-RU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Контрольные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69029" y="642257"/>
            <a:ext cx="7685314" cy="50074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chemeClr val="accent5">
                    <a:lumMod val="75000"/>
                  </a:schemeClr>
                </a:solidFill>
              </a:rPr>
              <a:t>Функции 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классного 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</a:rPr>
              <a:t>руководителя </a:t>
            </a:r>
          </a:p>
        </p:txBody>
      </p:sp>
      <p:pic>
        <p:nvPicPr>
          <p:cNvPr id="14339" name="Picture 3" descr="C:\Documents and Settings\User\Рабочий стол\РОЛЬ кл. рук\i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0191" y="2973160"/>
            <a:ext cx="3663723" cy="27216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24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886" y="286659"/>
            <a:ext cx="3933145" cy="294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9127" y="296311"/>
            <a:ext cx="2225795" cy="1672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26" y="253562"/>
            <a:ext cx="2282688" cy="1715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26" y="2058952"/>
            <a:ext cx="2215340" cy="16313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245" y="1995323"/>
            <a:ext cx="2181678" cy="16980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189" y="3827084"/>
            <a:ext cx="2277611" cy="16742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26" y="3855939"/>
            <a:ext cx="2215340" cy="16313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244" y="3855939"/>
            <a:ext cx="2181678" cy="1723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178" y="3855939"/>
            <a:ext cx="2185308" cy="1639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438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97" y="143557"/>
            <a:ext cx="5039404" cy="3080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962" y="3309256"/>
            <a:ext cx="5049610" cy="285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97" y="3309257"/>
            <a:ext cx="5039405" cy="293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962" y="143557"/>
            <a:ext cx="5049610" cy="3080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87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0" y="3505200"/>
            <a:ext cx="5812971" cy="3189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1" y="78921"/>
            <a:ext cx="5812971" cy="3350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 descr="E:\уроки\фото класса\20150430_1418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4698" y="78921"/>
            <a:ext cx="4594553" cy="647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978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79" y="442686"/>
            <a:ext cx="5024664" cy="5021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013" y="442685"/>
            <a:ext cx="5614987" cy="5021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1477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7232" y="4938291"/>
            <a:ext cx="1121079" cy="1539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851" y="4921963"/>
            <a:ext cx="1147056" cy="157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523" y="4913847"/>
            <a:ext cx="1147056" cy="1575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719" y="5309736"/>
            <a:ext cx="1623786" cy="118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477" y="5351181"/>
            <a:ext cx="1612219" cy="11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485" y="196364"/>
            <a:ext cx="3327132" cy="459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252" y="0"/>
            <a:ext cx="3475037" cy="479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35" y="0"/>
            <a:ext cx="3468687" cy="479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671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514" y="101828"/>
            <a:ext cx="4572000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313" y="3810454"/>
            <a:ext cx="3432175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" y="3810454"/>
            <a:ext cx="3273425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802" y="3810454"/>
            <a:ext cx="3273425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82" y="357188"/>
            <a:ext cx="3000375" cy="257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 descr="C:\Documents and Settings\User\Рабочий стол\РОЛЬ кл. рук\DSC0030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114" y="357187"/>
            <a:ext cx="3000374" cy="257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319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56" y="218395"/>
            <a:ext cx="7358515" cy="5627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C:\Documents and Settings\User\Рабочий стол\РОЛЬ кл. рук\20150430_1418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457" y="342900"/>
            <a:ext cx="3944380" cy="537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5267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16</Words>
  <Application>Microsoft Office PowerPoint</Application>
  <PresentationFormat>Произвольный</PresentationFormat>
  <Paragraphs>9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Презентация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20</cp:revision>
  <dcterms:created xsi:type="dcterms:W3CDTF">2015-05-13T06:23:12Z</dcterms:created>
  <dcterms:modified xsi:type="dcterms:W3CDTF">2023-10-21T15:38:13Z</dcterms:modified>
</cp:coreProperties>
</file>