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28"/>
  </p:notesMasterIdLst>
  <p:sldIdLst>
    <p:sldId id="256" r:id="rId2"/>
    <p:sldId id="284" r:id="rId3"/>
    <p:sldId id="280" r:id="rId4"/>
    <p:sldId id="281" r:id="rId5"/>
    <p:sldId id="274" r:id="rId6"/>
    <p:sldId id="257" r:id="rId7"/>
    <p:sldId id="258" r:id="rId8"/>
    <p:sldId id="259" r:id="rId9"/>
    <p:sldId id="260" r:id="rId10"/>
    <p:sldId id="261" r:id="rId11"/>
    <p:sldId id="263" r:id="rId12"/>
    <p:sldId id="282" r:id="rId13"/>
    <p:sldId id="275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83" r:id="rId23"/>
    <p:sldId id="273" r:id="rId24"/>
    <p:sldId id="272" r:id="rId25"/>
    <p:sldId id="285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C3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36ABE-F06A-4492-B215-6B72A1C7899C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197CA-A93C-42C6-AD18-EB316F0639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127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19DC38-66F1-496B-9B4B-AF3E71C06EDD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3E2C75-F554-4882-A6B5-2A080CE29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785926"/>
            <a:ext cx="792961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Государственные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Символы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714356"/>
            <a:ext cx="450059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1571612"/>
            <a:ext cx="335758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Герб России 1918 года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428736"/>
            <a:ext cx="392909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Герб РФ 1993 года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 descr="Государственный герб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1947"/>
            <a:ext cx="507605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500034" y="857232"/>
            <a:ext cx="821537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Белый цвет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берёзка.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Синий - неба цвет.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Красная полоска-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Солнечный рассвет.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7" y="2143116"/>
            <a:ext cx="828680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История государственного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Флага  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оссии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081781"/>
              </p:ext>
            </p:extLst>
          </p:nvPr>
        </p:nvGraphicFramePr>
        <p:xfrm>
          <a:off x="921639" y="2468682"/>
          <a:ext cx="7500990" cy="3929090"/>
        </p:xfrm>
        <a:graphic>
          <a:graphicData uri="http://schemas.openxmlformats.org/drawingml/2006/table">
            <a:tbl>
              <a:tblPr/>
              <a:tblGrid>
                <a:gridCol w="7500990"/>
              </a:tblGrid>
              <a:tr h="1190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319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419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00269" y="714356"/>
            <a:ext cx="89437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Гербовый флаг Александра</a:t>
            </a:r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</a:t>
            </a: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065155"/>
              </p:ext>
            </p:extLst>
          </p:nvPr>
        </p:nvGraphicFramePr>
        <p:xfrm>
          <a:off x="821505" y="2564904"/>
          <a:ext cx="7786741" cy="3948131"/>
        </p:xfrm>
        <a:graphic>
          <a:graphicData uri="http://schemas.openxmlformats.org/drawingml/2006/table">
            <a:tbl>
              <a:tblPr/>
              <a:tblGrid>
                <a:gridCol w="7786741"/>
              </a:tblGrid>
              <a:tr h="1195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5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426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28662" y="642918"/>
            <a:ext cx="75724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Флаг Петра</a:t>
            </a:r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</a:t>
            </a: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1705 год 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71744"/>
            <a:ext cx="764386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1116" y="817418"/>
            <a:ext cx="86628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Государственный флаг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1914 года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2285992"/>
          <a:ext cx="7858179" cy="3929090"/>
        </p:xfrm>
        <a:graphic>
          <a:graphicData uri="http://schemas.openxmlformats.org/drawingml/2006/table">
            <a:tbl>
              <a:tblPr/>
              <a:tblGrid>
                <a:gridCol w="7858179"/>
              </a:tblGrid>
              <a:tr h="3929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 dirty="0" smtClean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Российская </a:t>
                      </a:r>
                      <a:r>
                        <a:rPr lang="ru-RU" sz="4400" b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Социалистическая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Федеративная Советская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Республика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9920" y="692696"/>
            <a:ext cx="76420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Флаг российской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республики 1918 года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2143116"/>
          <a:ext cx="7858179" cy="4248172"/>
        </p:xfrm>
        <a:graphic>
          <a:graphicData uri="http://schemas.openxmlformats.org/drawingml/2006/table">
            <a:tbl>
              <a:tblPr/>
              <a:tblGrid>
                <a:gridCol w="7858179"/>
              </a:tblGrid>
              <a:tr h="4248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25601" name="WordArt 1"/>
          <p:cNvSpPr>
            <a:spLocks noChangeArrowheads="1" noChangeShapeType="1" noTextEdit="1"/>
          </p:cNvSpPr>
          <p:nvPr/>
        </p:nvSpPr>
        <p:spPr bwMode="auto">
          <a:xfrm>
            <a:off x="1428728" y="3286124"/>
            <a:ext cx="6643734" cy="18526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0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РСФСР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980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Флаг РСФСР 1921 года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428868"/>
            <a:ext cx="800105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428604"/>
            <a:ext cx="85664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Государственный флаг СССР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1936 года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5632311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Официальной эмблемой, символом государства являются герб, гимн и   государственный флаг.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Наша страна называется Россия, ее гербом является золотой двуглавый орел на красном поле, флагом – бело-сине-красное полотнище, гимном – торжественное музыкальное произведение, написанное на стихи Михалкова..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71438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01058" y="961707"/>
            <a:ext cx="6783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Флаг РСФСР 1954 года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44824"/>
            <a:ext cx="9001156" cy="479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35835" y="993652"/>
            <a:ext cx="69294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Флаг России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Гимн – торжественная песнь, хвала и прославление в стихах или в музыке.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9729" y="2071678"/>
            <a:ext cx="63274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Гимн Российской 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Федерации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571481"/>
            <a:ext cx="7929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Гимн звучит при вступлении в должность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Президента  Российской Федерации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И руководителей органов государственной власти, при открытии и закрытии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заседаний Совета Федерации и Государственной Думы, во время встреч и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проводов глав государств, во время проведения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спортивных соревнований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или военных мероприятий. Часто мы слышим гимн на праздниках, на военных парадах.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Отдавая дань уважения, люди встают,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 военные отдают честь.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2391871/pub_5ff225fcd1a90641ca3ca7e1_5ff41becfe4e686f6a671d7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339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YS Text"/>
              </a:rPr>
              <a:t>Символы нужны для того, чтобы подчеркнуть самобытность и независимость страны.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YS Text"/>
              </a:rPr>
              <a:t>Они несут идеологический смысл и объединяют народ. Любой гражданин при виде символов государства испытывает трепет, восхищение, патриотические чувства. Одним словом, его охватывает гордость за свою страну, за её величие и красоту.</a:t>
            </a:r>
            <a:endParaRPr lang="ru-RU" sz="3200" b="1" i="0" dirty="0">
              <a:solidFill>
                <a:srgbClr val="002060"/>
              </a:solidFill>
              <a:effectLst/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2111358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49408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государственным символам любой страны относятся: Государственный Герб,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Государственный Флаг 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Государственный Гимн. Есть они и у нашей Родины. Отношение к символам - это отношение к самому государству. Оскорбление государственных символов - это оскорбление государства, его народа, его истории и культуры. Об этом и записано в Конституции.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Поднимите руки те, кто видел Государственный Герб и Государственный Флаг России?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000100" y="214290"/>
            <a:ext cx="7143800" cy="581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России величавой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гербе орёл двуглавый,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 на запад на восток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смотреть бы сразу мог.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Сильный, мудрый он и гордый.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России дух свободный.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928802"/>
            <a:ext cx="850112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История Государственного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Герба России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071546"/>
            <a:ext cx="4429156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1857364"/>
            <a:ext cx="385765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Герб России</a:t>
            </a:r>
          </a:p>
          <a:p>
            <a:pPr algn="ctr"/>
            <a:r>
              <a:rPr lang="en-US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XV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века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071546"/>
            <a:ext cx="428628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2000240"/>
            <a:ext cx="300039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Герб России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XIX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14422"/>
            <a:ext cx="392909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1928802"/>
            <a:ext cx="41434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Большой государственный герб России 1883 года</a:t>
            </a:r>
            <a:endParaRPr lang="ru-RU" sz="32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000108"/>
            <a:ext cx="450059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1844824"/>
            <a:ext cx="335758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Малый герб Российской империи 1883 года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</TotalTime>
  <Words>308</Words>
  <Application>Microsoft Office PowerPoint</Application>
  <PresentationFormat>Экран (4:3)</PresentationFormat>
  <Paragraphs>57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Гимн – торжественная песнь, хвала и прославление в стихах или в музыке.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BOOK</dc:creator>
  <cp:lastModifiedBy>Елена Сон</cp:lastModifiedBy>
  <cp:revision>13</cp:revision>
  <dcterms:created xsi:type="dcterms:W3CDTF">2011-02-18T15:42:43Z</dcterms:created>
  <dcterms:modified xsi:type="dcterms:W3CDTF">2022-03-12T12:45:54Z</dcterms:modified>
</cp:coreProperties>
</file>