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8" r:id="rId2"/>
    <p:sldId id="295" r:id="rId3"/>
    <p:sldId id="257" r:id="rId4"/>
    <p:sldId id="331" r:id="rId5"/>
    <p:sldId id="259" r:id="rId6"/>
    <p:sldId id="332" r:id="rId7"/>
    <p:sldId id="260" r:id="rId8"/>
    <p:sldId id="333" r:id="rId9"/>
    <p:sldId id="262" r:id="rId10"/>
    <p:sldId id="334" r:id="rId11"/>
    <p:sldId id="264" r:id="rId12"/>
    <p:sldId id="335" r:id="rId13"/>
    <p:sldId id="265" r:id="rId14"/>
    <p:sldId id="336" r:id="rId15"/>
    <p:sldId id="268" r:id="rId16"/>
    <p:sldId id="337" r:id="rId17"/>
    <p:sldId id="270" r:id="rId18"/>
    <p:sldId id="338" r:id="rId19"/>
    <p:sldId id="272" r:id="rId20"/>
    <p:sldId id="339" r:id="rId21"/>
    <p:sldId id="274" r:id="rId22"/>
    <p:sldId id="340" r:id="rId23"/>
    <p:sldId id="276" r:id="rId24"/>
    <p:sldId id="341" r:id="rId25"/>
    <p:sldId id="280" r:id="rId26"/>
    <p:sldId id="342" r:id="rId27"/>
    <p:sldId id="282" r:id="rId28"/>
    <p:sldId id="343" r:id="rId29"/>
    <p:sldId id="284" r:id="rId30"/>
    <p:sldId id="324" r:id="rId31"/>
    <p:sldId id="289" r:id="rId32"/>
    <p:sldId id="344" r:id="rId33"/>
    <p:sldId id="290" r:id="rId34"/>
    <p:sldId id="345" r:id="rId35"/>
    <p:sldId id="292" r:id="rId36"/>
    <p:sldId id="346" r:id="rId37"/>
    <p:sldId id="311" r:id="rId38"/>
    <p:sldId id="347" r:id="rId39"/>
    <p:sldId id="329" r:id="rId40"/>
    <p:sldId id="330" r:id="rId41"/>
    <p:sldId id="29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AB8E0-CB09-46F2-9CFE-D69072929064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4B06B-BB31-4489-96F6-E15920296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233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лег\Desktop\1024х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75337"/>
            <a:ext cx="7884368" cy="521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060848"/>
            <a:ext cx="35283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«Один </a:t>
            </a:r>
          </a:p>
          <a:p>
            <a:r>
              <a:rPr lang="ru-RU" sz="4400" b="1" i="1" dirty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п</a:t>
            </a:r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ротив</a:t>
            </a:r>
          </a:p>
          <a:p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 всех»</a:t>
            </a:r>
            <a:endParaRPr lang="ru-RU" sz="4400" b="1" i="1" dirty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1816" y="3573016"/>
            <a:ext cx="3227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Интеллектуальная игра по теме:</a:t>
            </a:r>
          </a:p>
          <a:p>
            <a:r>
              <a:rPr lang="ru-RU" sz="20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Великая Отечественная война.</a:t>
            </a:r>
          </a:p>
        </p:txBody>
      </p:sp>
    </p:spTree>
    <p:extLst>
      <p:ext uri="{BB962C8B-B14F-4D97-AF65-F5344CB8AC3E}">
        <p14:creationId xmlns:p14="http://schemas.microsoft.com/office/powerpoint/2010/main" val="21669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340768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Какому полководцу народ присвоил почетное звание «Маршал Победы»?</a:t>
            </a:r>
            <a:endParaRPr lang="ru-RU" sz="2400" b="1" dirty="0" smtClean="0"/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а) </a:t>
            </a:r>
            <a:r>
              <a:rPr lang="ru-RU" sz="2400" b="1" dirty="0" smtClean="0"/>
              <a:t>Малиновскому Р.Я;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б) 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Рокосовсому</a:t>
            </a:r>
            <a:r>
              <a:rPr lang="ru-RU" sz="2400" b="1" dirty="0" smtClean="0"/>
              <a:t> К.К</a:t>
            </a:r>
            <a:r>
              <a:rPr lang="ru-RU" sz="2400" b="1" dirty="0" smtClean="0"/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в) </a:t>
            </a:r>
            <a:r>
              <a:rPr lang="ru-RU" sz="2400" b="1" dirty="0" smtClean="0">
                <a:solidFill>
                  <a:srgbClr val="FF0000"/>
                </a:solidFill>
              </a:rPr>
              <a:t>Жукову Г.К</a:t>
            </a:r>
            <a:r>
              <a:rPr lang="ru-RU" sz="2400" b="1" dirty="0" smtClean="0">
                <a:solidFill>
                  <a:srgbClr val="FF0000"/>
                </a:solidFill>
              </a:rPr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0696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16832"/>
            <a:ext cx="6408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Когда было водружено Знамя Победы над Рейхстагом в Берлине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 smtClean="0">
                <a:ea typeface="Calibri"/>
                <a:cs typeface="Times New Roman"/>
              </a:rPr>
              <a:t>а</a:t>
            </a:r>
            <a:r>
              <a:rPr lang="ru-RU" sz="2400" b="1" dirty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1 мая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9 мая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30 апреля;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21288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7219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16832"/>
            <a:ext cx="640871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Когда было водружено Знамя Победы над Рейхстагом в Берлине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 smtClean="0">
                <a:ea typeface="Calibri"/>
                <a:cs typeface="Times New Roman"/>
              </a:rPr>
              <a:t>а</a:t>
            </a:r>
            <a:r>
              <a:rPr lang="ru-RU" sz="2400" b="1" dirty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1 мая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9 мая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30 апреля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21288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7874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44824"/>
            <a:ext cx="60486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В каком городе можно посетить Мамаев курган, на котором расположен памятник-ансамбль «Героям Сталинградской битвы»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Смоленск;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Курск;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Волгоград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84368" y="598722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432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44824"/>
            <a:ext cx="60486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В каком городе можно посетить Мамаев курган, на котором расположен памятник-ансамбль «Героям Сталинградской битвы»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Смоленск;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Курск;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</a:t>
            </a: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Волгоград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84368" y="598722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40525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92696"/>
            <a:ext cx="6209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В каком году был зажжен Вечный огонь на Могиле Неизвестного Солдата в Москве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1967;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1945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1961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5391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92696"/>
            <a:ext cx="6209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В каком году был зажжен Вечный огонь на Могиле Неизвестного Солдата в Москве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1967;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1945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1961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1354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68760"/>
            <a:ext cx="49502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Защитой какого города прославились  панфиловцы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Курск;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</a:t>
            </a:r>
            <a:r>
              <a:rPr lang="ru-RU" sz="2400" b="1" dirty="0" smtClean="0">
                <a:ea typeface="Calibri"/>
                <a:cs typeface="Times New Roman"/>
              </a:rPr>
              <a:t>) Москва;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Смоленск;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56376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6193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68760"/>
            <a:ext cx="49502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Защитой какого города прославились  панфиловцы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Курск;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Москва;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Смоленск;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56376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64270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80728"/>
            <a:ext cx="6408712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Какой подвиг совершил Александр Матросов?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Сбил самолет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Закрыл собой амбразуру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Поймал «Языка»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16416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63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832648" cy="567464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Правила игры</a:t>
            </a:r>
            <a:br>
              <a:rPr lang="ru-RU" dirty="0" smtClean="0"/>
            </a:br>
            <a:r>
              <a:rPr lang="ru-RU" sz="2800" dirty="0"/>
              <a:t>К</a:t>
            </a:r>
            <a:r>
              <a:rPr lang="ru-RU" sz="2800" dirty="0" smtClean="0"/>
              <a:t>аждый вопрос имеет свою цену.</a:t>
            </a:r>
            <a:br>
              <a:rPr lang="ru-RU" sz="2800" dirty="0" smtClean="0"/>
            </a:br>
            <a:r>
              <a:rPr lang="ru-RU" sz="2800" dirty="0" smtClean="0"/>
              <a:t>Если один или несколько человек из класса ответили неправильно, они выбывают из игры</a:t>
            </a:r>
            <a:br>
              <a:rPr lang="ru-RU" sz="2800" dirty="0" smtClean="0"/>
            </a:br>
            <a:r>
              <a:rPr lang="ru-RU" sz="2800" dirty="0" smtClean="0"/>
              <a:t>Если участник ответил неправильно, его набранные очки распределяются всему классу</a:t>
            </a:r>
            <a:br>
              <a:rPr lang="ru-RU" sz="2800" dirty="0" smtClean="0"/>
            </a:br>
            <a:r>
              <a:rPr lang="ru-RU" sz="2800" dirty="0" smtClean="0"/>
              <a:t>У главного участника есть три подсказки – </a:t>
            </a:r>
            <a:r>
              <a:rPr lang="ru-RU" sz="2800" i="1" dirty="0" smtClean="0"/>
              <a:t>пропустить вопрос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-  </a:t>
            </a:r>
            <a:r>
              <a:rPr lang="ru-RU" sz="2800" i="1" dirty="0" smtClean="0"/>
              <a:t>помощь друга</a:t>
            </a:r>
            <a:br>
              <a:rPr lang="ru-RU" sz="2800" i="1" dirty="0" smtClean="0"/>
            </a:br>
            <a:r>
              <a:rPr lang="ru-RU" sz="2800" i="1" dirty="0" smtClean="0"/>
              <a:t>-  помощь аудитории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85591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80728"/>
            <a:ext cx="6408712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Какой подвиг совершил Александр Матросов?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Сбил самолет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Закрыл собой амбразуру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Поймал «Языка»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16416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2826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700808"/>
            <a:ext cx="4680520" cy="2981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С</a:t>
            </a:r>
            <a:r>
              <a:rPr lang="ru-RU" sz="2400" b="1" dirty="0" smtClean="0">
                <a:ea typeface="Calibri"/>
                <a:cs typeface="Times New Roman"/>
              </a:rPr>
              <a:t>колько дней длилась ВОВ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1218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1318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1418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6093296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980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700808"/>
            <a:ext cx="4680520" cy="2981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С</a:t>
            </a:r>
            <a:r>
              <a:rPr lang="ru-RU" sz="2400" b="1" dirty="0" smtClean="0">
                <a:ea typeface="Calibri"/>
                <a:cs typeface="Times New Roman"/>
              </a:rPr>
              <a:t>колько дней длилась ВОВ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1218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1318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1418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6093296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84843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3"/>
            <a:ext cx="6264696" cy="351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По плану Гитлера на месте столицы советского народа Москвы должно было возникнуть это. Что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Море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Огромный концлагерь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Столица новой Германии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6047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3"/>
            <a:ext cx="6264696" cy="351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По плану Гитлера на месте столицы советского народа Москвы должно было возникнуть это. Что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Море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Огромный концлагерь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Столица новой Германии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70043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726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 назывался фашистский чудовищный план уничтожения советских и славянских народов, план заселения европейской части нашей страны немецкими колонистами нашей страны и включения ее в состав Германии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Вест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Норд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Ост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566124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1540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7260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 назывался фашистский чудовищный план уничтожения советских и славянских народов, план заселения европейской части нашей страны немецкими колонистами нашей страны и включения ее в состав Германии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Вест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Норд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Ост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566124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590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2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Какой российский город в 1941 году временно стал столицей нашей страны, когда туда переехало правительство СССР?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Воронеж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Самара;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Омск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663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2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Какой российский город в 1941 году временно стал столицей нашей страны, когда туда переехало правительство СССР?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Воронеж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Самара;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Омск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560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24744"/>
            <a:ext cx="590465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Кем во время ВОВ был Михаил Калашников, знаменитый конструктор автоматического стрелкового оружия?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Командир танка;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Командир эскадрильи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Начальник штаба;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308304" y="57332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3686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408712" cy="368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>Сколько дней длилась блокада Ленинграда</a:t>
            </a:r>
            <a:r>
              <a:rPr lang="ru-RU" sz="2800" b="1" dirty="0" smtClean="0">
                <a:ea typeface="Calibri"/>
                <a:cs typeface="Times New Roman"/>
              </a:rPr>
              <a:t>?</a:t>
            </a:r>
            <a:endParaRPr lang="ru-RU" sz="28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/>
            </a:r>
            <a:br>
              <a:rPr lang="ru-RU" sz="2800" b="1" dirty="0" smtClean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а)150;</a:t>
            </a:r>
            <a:r>
              <a:rPr lang="ru-RU" sz="2800" b="1" i="1" dirty="0">
                <a:ea typeface="Calibri"/>
                <a:cs typeface="Times New Roman"/>
              </a:rPr>
              <a:t/>
            </a:r>
            <a:br>
              <a:rPr lang="ru-RU" sz="2800" b="1" i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б) 350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в) 900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66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24744"/>
            <a:ext cx="590465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Кем во время ВОВ был Михаил Калашников, знаменитый конструктор автоматического стрелкового оружия?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Командир танка;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Командир эскадрильи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Начальник штаба;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308304" y="57332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519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836712"/>
            <a:ext cx="5688632" cy="469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RomanT" pitchFamily="2" charset="0"/>
              </a:rPr>
              <a:t>Запасы чего в Грозном и Баку давали основание Гитлеру полагать, что со взятием этих городов войну можно будет считать выигранной</a:t>
            </a:r>
            <a:r>
              <a:rPr lang="ru-RU" sz="3200" b="1" dirty="0" smtClean="0">
                <a:ea typeface="Calibri"/>
                <a:cs typeface="RomanT" pitchFamily="2" charset="0"/>
              </a:rPr>
              <a:t>?</a:t>
            </a:r>
            <a:endParaRPr lang="ru-RU" sz="3200" b="1" dirty="0" smtClean="0">
              <a:ea typeface="Calibri"/>
              <a:cs typeface="RomanT" pitchFamily="2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Уголь;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Нефть;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Золото;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2320" y="594928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940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836712"/>
            <a:ext cx="5688632" cy="4697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RomanT" pitchFamily="2" charset="0"/>
              </a:rPr>
              <a:t>Запасы чего в Грозном и Баку давали основание Гитлеру полагать, что со взятием этих городов войну можно будет считать выигранной</a:t>
            </a:r>
            <a:r>
              <a:rPr lang="ru-RU" sz="3200" b="1" dirty="0" smtClean="0">
                <a:ea typeface="Calibri"/>
                <a:cs typeface="RomanT" pitchFamily="2" charset="0"/>
              </a:rPr>
              <a:t>?</a:t>
            </a:r>
            <a:endParaRPr lang="ru-RU" sz="3200" b="1" dirty="0" smtClean="0">
              <a:ea typeface="Calibri"/>
              <a:cs typeface="RomanT" pitchFamily="2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Уголь;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Нефть;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Золото;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2320" y="594928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894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Об этом летчике написан роман </a:t>
            </a:r>
            <a:r>
              <a:rPr lang="ru-RU" sz="2400" b="1" dirty="0" err="1" smtClean="0">
                <a:ea typeface="Calibri"/>
                <a:cs typeface="Times New Roman"/>
              </a:rPr>
              <a:t>Б.Полевого</a:t>
            </a:r>
            <a:r>
              <a:rPr lang="ru-RU" sz="2400" b="1" dirty="0" smtClean="0">
                <a:ea typeface="Calibri"/>
                <a:cs typeface="Times New Roman"/>
              </a:rPr>
              <a:t>. После тяжелого ранения и ампутации обеих ног он продолжал лететь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err="1" smtClean="0">
                <a:ea typeface="Calibri"/>
                <a:cs typeface="Times New Roman"/>
              </a:rPr>
              <a:t>А.Каманин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err="1" smtClean="0">
                <a:ea typeface="Calibri"/>
                <a:cs typeface="Times New Roman"/>
              </a:rPr>
              <a:t>А.Мересьев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err="1" smtClean="0">
                <a:ea typeface="Calibri"/>
                <a:cs typeface="Times New Roman"/>
              </a:rPr>
              <a:t>Н.Гастелло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5190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Об этом летчике написан роман </a:t>
            </a:r>
            <a:r>
              <a:rPr lang="ru-RU" sz="2400" b="1" dirty="0" err="1" smtClean="0">
                <a:ea typeface="Calibri"/>
                <a:cs typeface="Times New Roman"/>
              </a:rPr>
              <a:t>Б.Полевого</a:t>
            </a:r>
            <a:r>
              <a:rPr lang="ru-RU" sz="2400" b="1" dirty="0" smtClean="0">
                <a:ea typeface="Calibri"/>
                <a:cs typeface="Times New Roman"/>
              </a:rPr>
              <a:t>. После тяжелого ранения и ампутации обеих ног он продолжал лететь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err="1" smtClean="0">
                <a:ea typeface="Calibri"/>
                <a:cs typeface="Times New Roman"/>
              </a:rPr>
              <a:t>А.Каманин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А.Мересьев</a:t>
            </a: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err="1" smtClean="0">
                <a:ea typeface="Calibri"/>
                <a:cs typeface="Times New Roman"/>
              </a:rPr>
              <a:t>Н.Гастелло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9906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704856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Этот город называли 2вратами Москвы». Здесь немецкая военная машина впервые затормозила, встретив серьезное сопротивление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а)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Курск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400" b="1" dirty="0" smtClean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б)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Смоленск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400" b="1" dirty="0" smtClean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в)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Севастополь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400" b="1" dirty="0"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40352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81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704856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Этот город называли 2вратами Москвы». Здесь немецкая военная машина впервые затормозила, встретив серьезное сопротивление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а)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Курск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400" b="1" dirty="0" smtClean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 panose="02020603050405020304" pitchFamily="18" charset="0"/>
              </a:rPr>
              <a:t>Смоленск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 panose="02020603050405020304" pitchFamily="18" charset="0"/>
              </a:rPr>
              <a:t>;</a:t>
            </a:r>
            <a:endParaRPr lang="ru-RU" sz="2400" b="1" dirty="0" smtClean="0">
              <a:solidFill>
                <a:srgbClr val="FF0000"/>
              </a:solidFill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в) 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Севастополь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400" b="1" dirty="0"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40352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4908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056784" cy="5277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Гитлер решил лично возглавить операции на восточном фронте. В директиве сообщалось, что Москва должна быть окружена так, чтобы ни один житель не мог покинуть ее, планировалось затопление и превращение города в огромное море. Какое кодовое название получила эта операция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  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Тайфун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 б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Цунами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   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Шторм;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0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7б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610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332656"/>
            <a:ext cx="7056784" cy="5277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Гитлер решил лично возглавить операции на восточном фронте. В директиве сообщалось, что Москва должна быть окружена так, чтобы ни один житель не мог покинуть ее, планировалось затопление и превращение города в огромное море. Какое кодовое название получила эта операция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  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Тайфун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 б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Цунами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   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Шторм;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03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7б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8717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Назовите фамилию командующего гитлеровскими войсками, сдавшегося в плен под Сталинградом?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Отто;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Паулюс;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Геринг;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</a:t>
            </a:r>
            <a:r>
              <a:rPr lang="ru-RU" sz="2400" b="1" dirty="0" smtClean="0"/>
              <a:t>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0762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408712" cy="368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>Сколько дней длилась блокада Ленинграда</a:t>
            </a:r>
            <a:r>
              <a:rPr lang="ru-RU" sz="2800" b="1" dirty="0" smtClean="0">
                <a:ea typeface="Calibri"/>
                <a:cs typeface="Times New Roman"/>
              </a:rPr>
              <a:t>?</a:t>
            </a:r>
            <a:endParaRPr lang="ru-RU" sz="28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/>
            </a:r>
            <a:br>
              <a:rPr lang="ru-RU" sz="2800" b="1" dirty="0" smtClean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а)150;</a:t>
            </a:r>
            <a:r>
              <a:rPr lang="ru-RU" sz="2800" b="1" i="1" dirty="0">
                <a:ea typeface="Calibri"/>
                <a:cs typeface="Times New Roman"/>
              </a:rPr>
              <a:t/>
            </a:r>
            <a:br>
              <a:rPr lang="ru-RU" sz="2800" b="1" i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б) 350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в)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900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9336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Назовите фамилию командующего гитлеровскими войсками, сдавшегося в плен под Сталинградом?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Отто;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Паулюс;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Геринг;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</a:t>
            </a:r>
            <a:r>
              <a:rPr lang="ru-RU" sz="2400" b="1" dirty="0" smtClean="0"/>
              <a:t>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5911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МОЛОДЕЦ!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80624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6048672" cy="319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Как назывался план нападения </a:t>
            </a:r>
            <a:r>
              <a:rPr lang="ru-RU" sz="2400" b="1" dirty="0" err="1" smtClean="0">
                <a:ea typeface="Calibri"/>
                <a:cs typeface="Times New Roman"/>
              </a:rPr>
              <a:t>гтлеровской</a:t>
            </a:r>
            <a:r>
              <a:rPr lang="ru-RU" sz="2400" b="1" dirty="0" smtClean="0">
                <a:ea typeface="Calibri"/>
                <a:cs typeface="Times New Roman"/>
              </a:rPr>
              <a:t> Германии на СССР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 smtClean="0">
                <a:ea typeface="Calibri"/>
                <a:cs typeface="Times New Roman"/>
              </a:rPr>
              <a:t>а) Барбаросса 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Карабаса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План А 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486" y="60932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б</a:t>
            </a:r>
          </a:p>
        </p:txBody>
      </p:sp>
    </p:spTree>
    <p:extLst>
      <p:ext uri="{BB962C8B-B14F-4D97-AF65-F5344CB8AC3E}">
        <p14:creationId xmlns:p14="http://schemas.microsoft.com/office/powerpoint/2010/main" val="28215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6048672" cy="3193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Как назывался план нападения </a:t>
            </a:r>
            <a:r>
              <a:rPr lang="ru-RU" sz="2400" b="1" dirty="0" err="1" smtClean="0">
                <a:ea typeface="Calibri"/>
                <a:cs typeface="Times New Roman"/>
              </a:rPr>
              <a:t>гтлеровской</a:t>
            </a:r>
            <a:r>
              <a:rPr lang="ru-RU" sz="2400" b="1" dirty="0" smtClean="0">
                <a:ea typeface="Calibri"/>
                <a:cs typeface="Times New Roman"/>
              </a:rPr>
              <a:t> Германии на СССР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 smtClean="0">
                <a:ea typeface="Calibri"/>
                <a:cs typeface="Times New Roman"/>
              </a:rPr>
              <a:t>а) </a:t>
            </a:r>
            <a:r>
              <a:rPr lang="ru-RU" sz="2400" b="1" i="1" dirty="0" smtClean="0">
                <a:solidFill>
                  <a:srgbClr val="FF0000"/>
                </a:solidFill>
                <a:ea typeface="Calibri"/>
                <a:cs typeface="Times New Roman"/>
              </a:rPr>
              <a:t>Барбаросса 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Карабаса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План А 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486" y="60932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б</a:t>
            </a:r>
          </a:p>
        </p:txBody>
      </p:sp>
    </p:spTree>
    <p:extLst>
      <p:ext uri="{BB962C8B-B14F-4D97-AF65-F5344CB8AC3E}">
        <p14:creationId xmlns:p14="http://schemas.microsoft.com/office/powerpoint/2010/main" val="81328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4076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Кто во время взятия Берлина командовал Первым Белорусским фронтом?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err="1" smtClean="0">
                <a:ea typeface="Calibri"/>
                <a:cs typeface="Times New Roman"/>
              </a:rPr>
              <a:t>М.И.Кутузов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err="1" smtClean="0">
                <a:ea typeface="Calibri"/>
                <a:cs typeface="Times New Roman"/>
              </a:rPr>
              <a:t>Г.К.Жуков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err="1" smtClean="0">
                <a:ea typeface="Calibri"/>
                <a:cs typeface="Times New Roman"/>
              </a:rPr>
              <a:t>В.Г.Клочков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690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4076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Кто во время взятия Берлина командовал Первым Белорусским фронтом?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err="1" smtClean="0">
                <a:ea typeface="Calibri"/>
                <a:cs typeface="Times New Roman"/>
              </a:rPr>
              <a:t>М.И.Кутузов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Г.К.Жуков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err="1" smtClean="0">
                <a:ea typeface="Calibri"/>
                <a:cs typeface="Times New Roman"/>
              </a:rPr>
              <a:t>В.Г.Клочков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0503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340768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Какому полководцу народ присвоил почетное звание «Маршал Победы»?</a:t>
            </a:r>
            <a:endParaRPr lang="ru-RU" sz="2400" b="1" dirty="0" smtClean="0"/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а) </a:t>
            </a:r>
            <a:r>
              <a:rPr lang="ru-RU" sz="2400" b="1" dirty="0" smtClean="0"/>
              <a:t>Малиновскому Р.Я;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б) 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Рокосовсому</a:t>
            </a:r>
            <a:r>
              <a:rPr lang="ru-RU" sz="2400" b="1" dirty="0" smtClean="0"/>
              <a:t> К.К</a:t>
            </a:r>
            <a:r>
              <a:rPr lang="ru-RU" sz="2400" b="1" dirty="0" smtClean="0"/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в) </a:t>
            </a:r>
            <a:r>
              <a:rPr lang="ru-RU" sz="2400" b="1" dirty="0" smtClean="0"/>
              <a:t>Жукову Г.К</a:t>
            </a:r>
            <a:r>
              <a:rPr lang="ru-RU" sz="2400" b="1" dirty="0" smtClean="0"/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196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807</Words>
  <Application>Microsoft Office PowerPoint</Application>
  <PresentationFormat>Экран (4:3)</PresentationFormat>
  <Paragraphs>157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Правила игры Каждый вопрос имеет свою цену. Если один или несколько человек из класса ответили неправильно, они выбывают из игры Если участник ответил неправильно, его набранные очки распределяются всему классу У главного участника есть три подсказки – пропустить вопрос  -  помощь друга -  помощь аудитории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123</cp:lastModifiedBy>
  <cp:revision>31</cp:revision>
  <dcterms:created xsi:type="dcterms:W3CDTF">2012-08-01T10:59:38Z</dcterms:created>
  <dcterms:modified xsi:type="dcterms:W3CDTF">2019-11-29T09:15:36Z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601040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