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91" r:id="rId3"/>
    <p:sldId id="292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  <p:sldId id="277" r:id="rId14"/>
    <p:sldId id="278" r:id="rId15"/>
    <p:sldId id="274" r:id="rId16"/>
    <p:sldId id="281" r:id="rId17"/>
    <p:sldId id="284" r:id="rId18"/>
    <p:sldId id="282" r:id="rId19"/>
    <p:sldId id="283" r:id="rId20"/>
    <p:sldId id="279" r:id="rId21"/>
    <p:sldId id="280" r:id="rId22"/>
    <p:sldId id="286" r:id="rId23"/>
    <p:sldId id="287" r:id="rId24"/>
    <p:sldId id="290" r:id="rId25"/>
    <p:sldId id="285" r:id="rId26"/>
    <p:sldId id="288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004D-AFB9-4954-BC20-1E20BC1E098F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9C8CA-2801-4EFF-BC77-17862BEF2B9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2248" y="5013176"/>
            <a:ext cx="9021752" cy="147002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Аксеновская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Елена Михайловна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учитель ИЗО МБОУ г. Иркутска СОШ № 9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417377"/>
            <a:ext cx="6235589" cy="4000528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2417641"/>
            <a:ext cx="5572359" cy="92333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Стилизация форм</a:t>
            </a:r>
            <a:endParaRPr lang="ru-RU" sz="5400" b="1" cap="none" spc="0" dirty="0"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591550" cy="1066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  <a:t>Определите какой цветок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  <a:t> стилизован ?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2"/>
          <a:srcRect/>
          <a:stretch/>
        </p:blipFill>
        <p:spPr bwMode="auto">
          <a:xfrm>
            <a:off x="642910" y="2571744"/>
            <a:ext cx="2370138" cy="2255837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3286116" y="2500306"/>
            <a:ext cx="2286000" cy="225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857364"/>
            <a:ext cx="2714625" cy="292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5000636"/>
            <a:ext cx="2601913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Стилизация в стиле </a:t>
            </a:r>
            <a:r>
              <a:rPr lang="ru-RU" u="sng" dirty="0" err="1" smtClean="0">
                <a:solidFill>
                  <a:schemeClr val="accent3">
                    <a:lumMod val="75000"/>
                  </a:schemeClr>
                </a:solidFill>
              </a:rPr>
              <a:t>дудлинг</a:t>
            </a:r>
            <a:endParaRPr lang="ru-RU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870" y="1196752"/>
            <a:ext cx="8147248" cy="5465153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6752"/>
            <a:ext cx="8147248" cy="546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97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779" y="250386"/>
            <a:ext cx="8330021" cy="625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50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4638"/>
            <a:ext cx="8435280" cy="632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91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200" y="274638"/>
            <a:ext cx="8348272" cy="62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53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714488"/>
            <a:ext cx="9144001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864"/>
          <a:stretch/>
        </p:blipFill>
        <p:spPr>
          <a:xfrm>
            <a:off x="539552" y="476672"/>
            <a:ext cx="8147248" cy="64797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3501008"/>
            <a:ext cx="4546848" cy="262515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372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1361809" y="-715970"/>
            <a:ext cx="6192690" cy="800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19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7" t="4654" r="5217" b="4659"/>
          <a:stretch/>
        </p:blipFill>
        <p:spPr>
          <a:xfrm rot="5400000">
            <a:off x="1626667" y="-1084746"/>
            <a:ext cx="5890666" cy="860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34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225" t="6996" r="12214" b="8681"/>
          <a:stretch/>
        </p:blipFill>
        <p:spPr>
          <a:xfrm>
            <a:off x="1691680" y="274638"/>
            <a:ext cx="4647593" cy="631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1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Тема занятия: Стилизация форм </a:t>
            </a:r>
          </a:p>
          <a:p>
            <a:endParaRPr lang="ru-RU" altLang="ru-RU" sz="36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Вид занятия: </a:t>
            </a:r>
            <a: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  <a:t>декоративное рисование в технике </a:t>
            </a:r>
            <a:r>
              <a:rPr lang="ru-RU" altLang="ru-RU" sz="3600" b="1" dirty="0" err="1">
                <a:solidFill>
                  <a:schemeClr val="accent3">
                    <a:lumMod val="50000"/>
                  </a:schemeClr>
                </a:solidFill>
              </a:rPr>
              <a:t>дудлинг</a:t>
            </a:r>
            <a: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altLang="ru-RU" sz="36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sz="3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>Тип урока: 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комбинированный.</a:t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>Цель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</a:rPr>
              <a:t>: </a:t>
            </a:r>
            <a:r>
              <a:rPr lang="ru-RU" altLang="ru-RU" dirty="0" smtClean="0">
                <a:solidFill>
                  <a:schemeClr val="accent3">
                    <a:lumMod val="50000"/>
                  </a:schemeClr>
                </a:solidFill>
              </a:rPr>
              <a:t>познакомить 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учащихся с современным направлением изобразительного искусства-</a:t>
            </a:r>
            <a:r>
              <a:rPr lang="ru-RU" altLang="ru-RU" dirty="0" err="1">
                <a:solidFill>
                  <a:schemeClr val="accent3">
                    <a:lumMod val="50000"/>
                  </a:schemeClr>
                </a:solidFill>
              </a:rPr>
              <a:t>дудлинг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>Задачи: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-научить узнавать технику </a:t>
            </a:r>
            <a:r>
              <a:rPr lang="ru-RU" altLang="ru-RU" dirty="0" err="1">
                <a:solidFill>
                  <a:schemeClr val="accent3">
                    <a:lumMod val="50000"/>
                  </a:schemeClr>
                </a:solidFill>
              </a:rPr>
              <a:t>дудлинг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 в работах художников;</a:t>
            </a:r>
            <a:b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-формировать умение создавать узор в технике </a:t>
            </a:r>
            <a:r>
              <a:rPr lang="ru-RU" altLang="ru-RU" dirty="0" err="1">
                <a:solidFill>
                  <a:schemeClr val="accent3">
                    <a:lumMod val="50000"/>
                  </a:schemeClr>
                </a:solidFill>
              </a:rPr>
              <a:t>дудлинг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029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4638"/>
            <a:ext cx="3756188" cy="37304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008304" y="2776672"/>
            <a:ext cx="3218967" cy="4523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568311" y="128434"/>
            <a:ext cx="2327859" cy="33123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12" y="4253720"/>
            <a:ext cx="3025764" cy="24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3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531" t="11557" r="12700" b="12075"/>
          <a:stretch/>
        </p:blipFill>
        <p:spPr>
          <a:xfrm>
            <a:off x="1043608" y="404664"/>
            <a:ext cx="6131024" cy="639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63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72816"/>
            <a:ext cx="6896561" cy="485313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75" y="-210469"/>
            <a:ext cx="8870449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0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90533"/>
            <a:ext cx="6723859" cy="506916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847" y="-210469"/>
            <a:ext cx="8870449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02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181E0C"/>
                </a:solidFill>
              </a:rPr>
              <a:t>Рисуем перышко</a:t>
            </a:r>
          </a:p>
          <a:p>
            <a:endParaRPr lang="ru-RU" dirty="0">
              <a:solidFill>
                <a:srgbClr val="181E0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27" y="-216565"/>
            <a:ext cx="8876545" cy="1816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b="4851"/>
          <a:stretch/>
        </p:blipFill>
        <p:spPr>
          <a:xfrm>
            <a:off x="5220071" y="2023346"/>
            <a:ext cx="3582501" cy="42859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9" y="2467532"/>
            <a:ext cx="3841788" cy="384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49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5" y="-210469"/>
            <a:ext cx="8870449" cy="1810669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77" y="1600200"/>
            <a:ext cx="3773687" cy="506916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00200"/>
            <a:ext cx="4032448" cy="50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32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75" y="1772590"/>
            <a:ext cx="3520997" cy="4913019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75" y="-210469"/>
            <a:ext cx="8870449" cy="18106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"/>
          <a:stretch/>
        </p:blipFill>
        <p:spPr>
          <a:xfrm>
            <a:off x="4283968" y="1448037"/>
            <a:ext cx="4345260" cy="540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560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0200"/>
            <a:ext cx="5832648" cy="504398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75" y="-210469"/>
            <a:ext cx="8870449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98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04664"/>
            <a:ext cx="5584420" cy="93276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ClrTx/>
              <a:buFontTx/>
              <a:buNone/>
            </a:pPr>
            <a:r>
              <a:rPr lang="ru-RU" altLang="ru-RU" sz="5900" dirty="0" smtClean="0">
                <a:solidFill>
                  <a:schemeClr val="accent3">
                    <a:lumMod val="50000"/>
                  </a:schemeClr>
                </a:solidFill>
              </a:rPr>
              <a:t>Стилизация форм с применением стиля </a:t>
            </a:r>
            <a:r>
              <a:rPr lang="ru-RU" altLang="ru-RU" sz="5900" dirty="0" err="1" smtClean="0">
                <a:solidFill>
                  <a:schemeClr val="accent3">
                    <a:lumMod val="50000"/>
                  </a:schemeClr>
                </a:solidFill>
              </a:rPr>
              <a:t>Дудлинг</a:t>
            </a:r>
            <a:r>
              <a:rPr lang="ru-RU" altLang="ru-RU" sz="59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ClrTx/>
              <a:buFontTx/>
              <a:buNone/>
            </a:pPr>
            <a:endParaRPr lang="ru-RU" altLang="ru-RU" dirty="0" smtClean="0"/>
          </a:p>
          <a:p>
            <a:pPr>
              <a:buClrTx/>
              <a:buFontTx/>
              <a:buNone/>
            </a:pPr>
            <a:endParaRPr lang="ru-RU" altLang="ru-RU" dirty="0"/>
          </a:p>
          <a:p>
            <a:pPr>
              <a:buClrTx/>
              <a:buFontTx/>
              <a:buNone/>
            </a:pPr>
            <a:r>
              <a:rPr lang="ru-RU" altLang="ru-RU" dirty="0" smtClean="0"/>
              <a:t>Данная </a:t>
            </a:r>
            <a:r>
              <a:rPr lang="ru-RU" altLang="ru-RU" dirty="0"/>
              <a:t>техника рисования известна под названием </a:t>
            </a:r>
            <a:r>
              <a:rPr lang="ru-RU" altLang="ru-RU" dirty="0" err="1"/>
              <a:t>Zentangle</a:t>
            </a:r>
            <a:r>
              <a:rPr lang="ru-RU" altLang="ru-RU" dirty="0"/>
              <a:t> &amp; </a:t>
            </a:r>
            <a:r>
              <a:rPr lang="ru-RU" altLang="ru-RU" dirty="0" err="1"/>
              <a:t>Doodling</a:t>
            </a:r>
            <a:r>
              <a:rPr lang="ru-RU" altLang="ru-RU" dirty="0"/>
              <a:t> / </a:t>
            </a:r>
            <a:r>
              <a:rPr lang="ru-RU" altLang="ru-RU" dirty="0" err="1"/>
              <a:t>Зентангл</a:t>
            </a:r>
            <a:r>
              <a:rPr lang="ru-RU" altLang="ru-RU" dirty="0"/>
              <a:t> и </a:t>
            </a:r>
            <a:r>
              <a:rPr lang="ru-RU" altLang="ru-RU" dirty="0" err="1"/>
              <a:t>Дудлинг</a:t>
            </a:r>
            <a:r>
              <a:rPr lang="ru-RU" altLang="ru-RU" dirty="0"/>
              <a:t>. </a:t>
            </a:r>
          </a:p>
          <a:p>
            <a:pPr>
              <a:buClrTx/>
              <a:buFontTx/>
              <a:buNone/>
            </a:pPr>
            <a:endParaRPr lang="ru-RU" altLang="ru-RU" dirty="0"/>
          </a:p>
          <a:p>
            <a:pPr>
              <a:buClrTx/>
              <a:buFontTx/>
              <a:buNone/>
            </a:pPr>
            <a:r>
              <a:rPr lang="ru-RU" altLang="ru-RU" u="sng" dirty="0" err="1"/>
              <a:t>Зентангл</a:t>
            </a:r>
            <a:r>
              <a:rPr lang="ru-RU" altLang="ru-RU" dirty="0"/>
              <a:t> (англ. </a:t>
            </a:r>
            <a:r>
              <a:rPr lang="ru-RU" altLang="ru-RU" dirty="0" err="1"/>
              <a:t>zentangle</a:t>
            </a:r>
            <a:r>
              <a:rPr lang="ru-RU" altLang="ru-RU" dirty="0"/>
              <a:t>) – новая, развивающаяся форма искусства, которая сочетает в себе творчество, медитацию и удовольствие. Практически каждый может наслаждаться рисованием замысловатых орнаментов при помощи легкого в изучении метода «</a:t>
            </a:r>
            <a:r>
              <a:rPr lang="ru-RU" altLang="ru-RU" dirty="0" err="1"/>
              <a:t>зентангл</a:t>
            </a:r>
            <a:r>
              <a:rPr lang="ru-RU" altLang="ru-RU" dirty="0"/>
              <a:t>». Не нужно быть художником или приобретать дорогостоящие материалы и оборудование, все, что необходимо – это бумага, ручка  и карандаш. </a:t>
            </a:r>
            <a:r>
              <a:rPr lang="ru-RU" altLang="ru-RU" dirty="0" err="1"/>
              <a:t>Зентангл</a:t>
            </a:r>
            <a:r>
              <a:rPr lang="ru-RU" altLang="ru-RU" dirty="0"/>
              <a:t> позволяет расслабиться и уменьшить стресс, одновременно вы будете создавать что-то красивое.</a:t>
            </a:r>
          </a:p>
          <a:p>
            <a:pPr>
              <a:buClrTx/>
              <a:buFontTx/>
              <a:buNone/>
            </a:pPr>
            <a:endParaRPr lang="ru-RU" altLang="ru-RU" dirty="0"/>
          </a:p>
          <a:p>
            <a:pPr>
              <a:buClrTx/>
              <a:buFontTx/>
              <a:buNone/>
            </a:pPr>
            <a:r>
              <a:rPr lang="ru-RU" altLang="ru-RU" u="sng" dirty="0" err="1"/>
              <a:t>Doodle</a:t>
            </a:r>
            <a:r>
              <a:rPr lang="ru-RU" altLang="ru-RU" dirty="0"/>
              <a:t> (в переводе «каракуля») это сфокусированный рисунок, сделанный в то время, как внимание человека занято чем-то другим. </a:t>
            </a:r>
            <a:r>
              <a:rPr lang="ru-RU" altLang="ru-RU" dirty="0" err="1"/>
              <a:t>Doodles</a:t>
            </a:r>
            <a:r>
              <a:rPr lang="ru-RU" altLang="ru-RU" dirty="0"/>
              <a:t> — простые рисунки, которые могут иметь конкретные  значения или могут быть просто абстрактной формой.</a:t>
            </a:r>
          </a:p>
          <a:p>
            <a:pPr>
              <a:buClrTx/>
              <a:buFontTx/>
              <a:buNone/>
            </a:pPr>
            <a:endParaRPr lang="ru-RU" altLang="ru-RU" dirty="0"/>
          </a:p>
          <a:p>
            <a:pPr>
              <a:buClrTx/>
              <a:buFontTx/>
              <a:buNone/>
            </a:pPr>
            <a:r>
              <a:rPr lang="ru-RU" altLang="ru-RU" u="sng" dirty="0" err="1"/>
              <a:t>Zendoodling</a:t>
            </a:r>
            <a:r>
              <a:rPr lang="ru-RU" altLang="ru-RU" dirty="0"/>
              <a:t> представляет собой гибрид искусства, замешанного на стиле </a:t>
            </a:r>
            <a:r>
              <a:rPr lang="ru-RU" altLang="ru-RU" dirty="0" err="1"/>
              <a:t>Zentangle</a:t>
            </a:r>
            <a:r>
              <a:rPr lang="ru-RU" altLang="ru-RU" dirty="0"/>
              <a:t> с  </a:t>
            </a:r>
            <a:r>
              <a:rPr lang="ru-RU" altLang="ru-RU" dirty="0" err="1"/>
              <a:t>Doodling</a:t>
            </a:r>
            <a:r>
              <a:rPr lang="ru-RU" altLang="ru-RU" dirty="0"/>
              <a:t>. </a:t>
            </a:r>
            <a:r>
              <a:rPr lang="ru-RU" altLang="ru-RU" dirty="0" err="1"/>
              <a:t>Zendoodles</a:t>
            </a:r>
            <a:r>
              <a:rPr lang="ru-RU" altLang="ru-RU" dirty="0"/>
              <a:t> часто произвольной формы и имеет абстрактный вид, иногда с вкраплениями цвета.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606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4" descr="112269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Стрелка влево 21"/>
          <p:cNvGrpSpPr>
            <a:grpSpLocks/>
          </p:cNvGrpSpPr>
          <p:nvPr/>
        </p:nvGrpSpPr>
        <p:grpSpPr bwMode="auto">
          <a:xfrm>
            <a:off x="3455988" y="244475"/>
            <a:ext cx="5780087" cy="987425"/>
            <a:chOff x="2177" y="154"/>
            <a:chExt cx="3641" cy="622"/>
          </a:xfrm>
        </p:grpSpPr>
        <p:pic>
          <p:nvPicPr>
            <p:cNvPr id="8198" name="Стрелка влево 2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77" y="154"/>
              <a:ext cx="3641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6" name="Text Box 4"/>
            <p:cNvSpPr txBox="1">
              <a:spLocks noChangeArrowheads="1"/>
            </p:cNvSpPr>
            <p:nvPr/>
          </p:nvSpPr>
          <p:spPr bwMode="auto">
            <a:xfrm>
              <a:off x="2340" y="315"/>
              <a:ext cx="3420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b="1" i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ndara" pitchFamily="34" charset="0"/>
                </a:rPr>
                <a:t>Кто или что вдохновляет художников</a:t>
              </a:r>
            </a:p>
          </p:txBody>
        </p:sp>
      </p:grpSp>
      <p:pic>
        <p:nvPicPr>
          <p:cNvPr id="19" name="Рисунок 18" descr="1044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8700" y="3657600"/>
            <a:ext cx="448627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28625"/>
            <a:ext cx="1571625" cy="21510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714625"/>
            <a:ext cx="5000625" cy="3643313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Прямоугольник 8"/>
          <p:cNvGrpSpPr>
            <a:grpSpLocks/>
          </p:cNvGrpSpPr>
          <p:nvPr/>
        </p:nvGrpSpPr>
        <p:grpSpPr bwMode="auto">
          <a:xfrm>
            <a:off x="7961313" y="2603500"/>
            <a:ext cx="1090612" cy="3479800"/>
            <a:chOff x="5015" y="1640"/>
            <a:chExt cx="687" cy="2192"/>
          </a:xfrm>
        </p:grpSpPr>
        <p:pic>
          <p:nvPicPr>
            <p:cNvPr id="10253" name="Прямоугольник 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15" y="1640"/>
              <a:ext cx="687" cy="2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4" name="Text Box 4"/>
            <p:cNvSpPr txBox="1">
              <a:spLocks noChangeArrowheads="1"/>
            </p:cNvSpPr>
            <p:nvPr/>
          </p:nvSpPr>
          <p:spPr bwMode="auto">
            <a:xfrm>
              <a:off x="5040" y="1665"/>
              <a:ext cx="605" cy="2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ndara" pitchFamily="34" charset="0"/>
              </a:endParaRPr>
            </a:p>
          </p:txBody>
        </p:sp>
      </p:grp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4063" y="622300"/>
            <a:ext cx="34194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Стрелка вправо 5"/>
          <p:cNvGrpSpPr>
            <a:grpSpLocks/>
          </p:cNvGrpSpPr>
          <p:nvPr/>
        </p:nvGrpSpPr>
        <p:grpSpPr bwMode="auto">
          <a:xfrm>
            <a:off x="133350" y="1511300"/>
            <a:ext cx="6400800" cy="1397000"/>
            <a:chOff x="84" y="952"/>
            <a:chExt cx="4032" cy="880"/>
          </a:xfrm>
        </p:grpSpPr>
        <p:pic>
          <p:nvPicPr>
            <p:cNvPr id="10251" name="Стрелка вправо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4" y="952"/>
              <a:ext cx="4032" cy="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8"/>
            <p:cNvSpPr txBox="1">
              <a:spLocks noChangeArrowheads="1"/>
            </p:cNvSpPr>
            <p:nvPr/>
          </p:nvSpPr>
          <p:spPr bwMode="auto">
            <a:xfrm>
              <a:off x="113" y="1179"/>
              <a:ext cx="3748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ndara" pitchFamily="34" charset="0"/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3038" y="1981200"/>
            <a:ext cx="8689975" cy="990600"/>
          </a:xfrm>
          <a:prstGeom prst="rect">
            <a:avLst/>
          </a:prstGeo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Вот картинка - возьмем 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обычный 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виноград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-171400"/>
            <a:ext cx="88693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трелка влево 9"/>
          <p:cNvGrpSpPr>
            <a:grpSpLocks/>
          </p:cNvGrpSpPr>
          <p:nvPr/>
        </p:nvGrpSpPr>
        <p:grpSpPr bwMode="auto">
          <a:xfrm>
            <a:off x="4956175" y="4743450"/>
            <a:ext cx="4065588" cy="1773238"/>
            <a:chOff x="3122" y="2988"/>
            <a:chExt cx="2561" cy="1117"/>
          </a:xfrm>
        </p:grpSpPr>
        <p:pic>
          <p:nvPicPr>
            <p:cNvPr id="10249" name="Стрелка влево 9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122" y="2988"/>
              <a:ext cx="2561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0" name="Text Box 13"/>
            <p:cNvSpPr txBox="1">
              <a:spLocks noChangeArrowheads="1"/>
            </p:cNvSpPr>
            <p:nvPr/>
          </p:nvSpPr>
          <p:spPr bwMode="auto">
            <a:xfrm>
              <a:off x="3408" y="3273"/>
              <a:ext cx="2217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А так будет  выглядеть стилизованный рисунок винограда.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1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962525" y="520700"/>
            <a:ext cx="911225" cy="315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2291" name="Прямоугольник 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038" y="274638"/>
            <a:ext cx="8004175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Выноска-облако 23"/>
          <p:cNvSpPr/>
          <p:nvPr/>
        </p:nvSpPr>
        <p:spPr>
          <a:xfrm flipH="1">
            <a:off x="323850" y="214313"/>
            <a:ext cx="8689975" cy="3790950"/>
          </a:xfrm>
          <a:prstGeom prst="cloudCallou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2293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1928813"/>
            <a:ext cx="223678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Прямоугольник 25"/>
          <p:cNvGrpSpPr>
            <a:grpSpLocks/>
          </p:cNvGrpSpPr>
          <p:nvPr/>
        </p:nvGrpSpPr>
        <p:grpSpPr bwMode="auto">
          <a:xfrm>
            <a:off x="615950" y="4352925"/>
            <a:ext cx="4876800" cy="1646238"/>
            <a:chOff x="388" y="2742"/>
            <a:chExt cx="3072" cy="1037"/>
          </a:xfrm>
        </p:grpSpPr>
        <p:pic>
          <p:nvPicPr>
            <p:cNvPr id="12295" name="Прямоугольник 2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8" y="2742"/>
              <a:ext cx="3072" cy="1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>
              <a:off x="450" y="2790"/>
              <a:ext cx="2903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b="1" i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Нужно научиться видеть в природе то, что не подвластно глазу спешащего человека, необходимо останавливаться , присматриваться, вглядываться и вслушиваться в звуки и образы природы.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14282" y="1142984"/>
            <a:ext cx="8594725" cy="4937125"/>
          </a:xfrm>
          <a:prstGeom prst="rect">
            <a:avLst/>
          </a:prstGeom>
          <a:solidFill>
            <a:srgbClr val="242B1B"/>
          </a:solidFill>
        </p:spPr>
        <p:txBody>
          <a:bodyPr/>
          <a:lstStyle/>
          <a:p>
            <a:pPr indent="-173736">
              <a:buFont typeface="Wingdings" pitchFamily="2" charset="2"/>
              <a:buChar char="Ø"/>
              <a:defRPr/>
            </a:pP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Изучите 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растение, прочувствуйте его характерную форму- чем это растение отличается от других. Сначала порисуйте наброски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173736"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Выделите основные характерные черты. Если этот этап работы сделан, начинайте работать над стилизацией данного растения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Помните! </a:t>
            </a:r>
          </a:p>
          <a:p>
            <a:pPr marL="0" indent="0" algn="just">
              <a:buNone/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любом случае, какой бы стилизованный рисунок у вас бы</a:t>
            </a:r>
          </a:p>
          <a:p>
            <a:pPr marL="0" indent="0" algn="just">
              <a:buNone/>
              <a:defRPr/>
            </a:pP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 получился, растение должно быть стопроцентно узнаваемо.</a:t>
            </a:r>
          </a:p>
          <a:p>
            <a:pPr indent="-173736">
              <a:buFont typeface="Wingdings" pitchFamily="2" charset="2"/>
              <a:buChar char="Ø"/>
              <a:defRPr/>
            </a:pPr>
            <a:endParaRPr lang="ru-RU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-173736">
              <a:buFont typeface="Wingdings" pitchFamily="2" charset="2"/>
              <a:buChar char="Ø"/>
              <a:defRPr/>
            </a:pPr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-173736">
              <a:buFont typeface="Wingdings" pitchFamily="2" charset="2"/>
              <a:buChar char="Ø"/>
              <a:defRPr/>
            </a:pPr>
            <a:endParaRPr lang="ru-RU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-17373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5083" y="188640"/>
            <a:ext cx="7213834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Процесс стилизации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714752"/>
            <a:ext cx="1101725" cy="207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786190"/>
            <a:ext cx="21971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86190"/>
            <a:ext cx="21272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Прямоугольник 9"/>
          <p:cNvSpPr>
            <a:spLocks noChangeArrowheads="1"/>
          </p:cNvSpPr>
          <p:nvPr/>
        </p:nvSpPr>
        <p:spPr bwMode="auto">
          <a:xfrm>
            <a:off x="395288" y="5738813"/>
            <a:ext cx="6697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процессе рисования  используйте штрих, линию, пятно. </a:t>
            </a:r>
          </a:p>
        </p:txBody>
      </p:sp>
      <p:pic>
        <p:nvPicPr>
          <p:cNvPr id="1434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3714752"/>
            <a:ext cx="998537" cy="207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536575"/>
          </a:xfrm>
        </p:spPr>
        <p:txBody>
          <a:bodyPr/>
          <a:lstStyle/>
          <a:p>
            <a:pPr algn="ctr" eaLnBrk="1" hangingPunct="1"/>
            <a:r>
              <a:rPr lang="ru-RU" sz="29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  <a:t>Определите какой цветок стилизован?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1143000" y="1500188"/>
            <a:ext cx="1728788" cy="3071812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lum contrast="30000"/>
          </a:blip>
          <a:srcRect/>
          <a:stretch/>
        </p:blipFill>
        <p:spPr bwMode="auto">
          <a:xfrm>
            <a:off x="3143250" y="1500188"/>
            <a:ext cx="1727200" cy="306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8900" y="1030288"/>
            <a:ext cx="3603625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5072074"/>
            <a:ext cx="33051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91550" cy="83661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  <a:t>Определите какой цветок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unga" pitchFamily="34" charset="0"/>
              </a:rPr>
              <a:t> стилизован 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4214813" y="1571625"/>
            <a:ext cx="4375150" cy="136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571625"/>
            <a:ext cx="3024187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636"/>
            <a:ext cx="358457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500438"/>
            <a:ext cx="3236913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323</Words>
  <Application>Microsoft Office PowerPoint</Application>
  <PresentationFormat>Экран (4:3)</PresentationFormat>
  <Paragraphs>34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Candara</vt:lpstr>
      <vt:lpstr>Times New Roman</vt:lpstr>
      <vt:lpstr>Tunga</vt:lpstr>
      <vt:lpstr>Wingdings</vt:lpstr>
      <vt:lpstr>Тема Office</vt:lpstr>
      <vt:lpstr>Автор: Аксеновская Елена Михайловна                                учитель ИЗО МБОУ г. Иркутска СОШ № 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Определите какой цветок стилизован?</vt:lpstr>
      <vt:lpstr>Определите какой цветок  стилизован ?</vt:lpstr>
      <vt:lpstr>Определите какой цветок  стилизован ?</vt:lpstr>
      <vt:lpstr>Стилизация в стиле дудлинг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core i3</dc:creator>
  <cp:lastModifiedBy>Vladimir Miroshnikov</cp:lastModifiedBy>
  <cp:revision>11</cp:revision>
  <dcterms:created xsi:type="dcterms:W3CDTF">2016-11-19T20:32:30Z</dcterms:created>
  <dcterms:modified xsi:type="dcterms:W3CDTF">2022-05-09T10:25:18Z</dcterms:modified>
</cp:coreProperties>
</file>