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70" autoAdjust="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" y="-18810"/>
            <a:ext cx="9144000" cy="70482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+mn-lt"/>
                <a:cs typeface="Calibri" panose="020F0502020204030204" pitchFamily="34" charset="0"/>
              </a:rPr>
              <a:t>Муниципальное автономное учреждение дополнительного образования  Центр творчества «Пирамида</a:t>
            </a:r>
            <a:r>
              <a:rPr lang="ru-RU" sz="2000" b="1" dirty="0" smtClean="0">
                <a:latin typeface="+mn-lt"/>
                <a:cs typeface="Calibri" panose="020F0502020204030204" pitchFamily="34" charset="0"/>
              </a:rPr>
              <a:t>»</a:t>
            </a:r>
            <a:br>
              <a:rPr lang="ru-RU" sz="2000" b="1" dirty="0" smtClean="0">
                <a:latin typeface="+mn-lt"/>
                <a:cs typeface="Calibri" panose="020F0502020204030204" pitchFamily="34" charset="0"/>
              </a:rPr>
            </a:br>
            <a:r>
              <a:rPr lang="ru-RU" sz="2000" b="1" dirty="0">
                <a:latin typeface="+mn-lt"/>
                <a:cs typeface="Calibri" panose="020F0502020204030204" pitchFamily="34" charset="0"/>
              </a:rPr>
              <a:t/>
            </a:r>
            <a:br>
              <a:rPr lang="ru-RU" sz="2000" b="1" dirty="0">
                <a:latin typeface="+mn-lt"/>
                <a:cs typeface="Calibri" panose="020F0502020204030204" pitchFamily="34" charset="0"/>
              </a:rPr>
            </a:br>
            <a:endParaRPr lang="ru-RU" sz="20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4968552" cy="129614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3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Тема: "Экологические </a:t>
            </a:r>
            <a:r>
              <a:rPr lang="ru-RU" sz="23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проблемы в русской </a:t>
            </a:r>
            <a:r>
              <a:rPr lang="ru-RU" sz="23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   художественной литературе»</a:t>
            </a:r>
          </a:p>
          <a:p>
            <a:pPr marL="0" indent="0" algn="ctr">
              <a:buNone/>
            </a:pPr>
            <a:r>
              <a:rPr lang="ru-RU" sz="23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Творческое объединение: «Зелёный патруль» </a:t>
            </a:r>
          </a:p>
          <a:p>
            <a:pPr marL="0" indent="0" algn="ctr">
              <a:buNone/>
            </a:pPr>
            <a:r>
              <a:rPr lang="ru-RU" sz="23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Педагог дополнительного образования:</a:t>
            </a:r>
          </a:p>
          <a:p>
            <a:pPr marL="0" indent="0" algn="ctr">
              <a:buNone/>
            </a:pPr>
            <a:r>
              <a:rPr lang="ru-RU" sz="23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Иванова Кристина </a:t>
            </a:r>
            <a:r>
              <a:rPr lang="ru-RU" sz="2300" b="1" i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Камоевна</a:t>
            </a:r>
            <a:endParaRPr lang="ru-RU" sz="23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170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+mn-lt"/>
              </a:rPr>
              <a:t>Экологические проблемы в современной русской художественной литературе.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86791"/>
            <a:ext cx="3120501" cy="2620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881" y="1051541"/>
            <a:ext cx="4248472" cy="28651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1048"/>
            <a:ext cx="3120502" cy="26475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403" y="3725681"/>
            <a:ext cx="3596797" cy="28803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068960"/>
            <a:ext cx="3297485" cy="308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773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latin typeface="+mn-lt"/>
              </a:rPr>
              <a:t>XXI </a:t>
            </a:r>
            <a:r>
              <a:rPr lang="ru-RU" sz="2400" b="1" i="1" dirty="0" smtClean="0">
                <a:latin typeface="+mn-lt"/>
              </a:rPr>
              <a:t>век. Порог </a:t>
            </a:r>
            <a:r>
              <a:rPr lang="ru-RU" sz="2400" b="1" i="1" dirty="0">
                <a:latin typeface="+mn-lt"/>
              </a:rPr>
              <a:t>экологической </a:t>
            </a:r>
            <a:r>
              <a:rPr lang="ru-RU" sz="2400" b="1" i="1" dirty="0" smtClean="0">
                <a:latin typeface="+mn-lt"/>
              </a:rPr>
              <a:t>катастрофы</a:t>
            </a:r>
            <a:br>
              <a:rPr lang="ru-RU" sz="2400" b="1" i="1" dirty="0" smtClean="0">
                <a:latin typeface="+mn-lt"/>
              </a:rPr>
            </a:br>
            <a:r>
              <a:rPr lang="ru-RU" sz="2400" b="1" i="1" dirty="0" smtClean="0">
                <a:latin typeface="+mn-lt"/>
              </a:rPr>
              <a:t>( описание романа «</a:t>
            </a:r>
            <a:r>
              <a:rPr lang="ru-RU" sz="2400" b="1" i="1" dirty="0" err="1" smtClean="0">
                <a:latin typeface="+mn-lt"/>
              </a:rPr>
              <a:t>Кысь</a:t>
            </a:r>
            <a:r>
              <a:rPr lang="ru-RU" sz="2400" b="1" i="1" dirty="0" smtClean="0">
                <a:latin typeface="+mn-lt"/>
              </a:rPr>
              <a:t>» Т. Толстая)</a:t>
            </a:r>
            <a:endParaRPr lang="ru-RU" sz="2400" b="1" i="1" dirty="0"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814724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7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Обобщение и систематизация знаний.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20840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Человек </a:t>
            </a:r>
            <a:r>
              <a:rPr lang="ru-RU" sz="2400" i="1" dirty="0"/>
              <a:t>и природа. </a:t>
            </a:r>
            <a:endParaRPr lang="ru-RU" sz="2400" i="1" dirty="0" smtClean="0"/>
          </a:p>
          <a:p>
            <a:pPr algn="ctr"/>
            <a:endParaRPr lang="ru-RU" sz="2400" i="1" dirty="0" smtClean="0"/>
          </a:p>
          <a:p>
            <a:pPr algn="just"/>
            <a:r>
              <a:rPr lang="ru-RU" sz="2400" i="1" dirty="0" smtClean="0"/>
              <a:t>     Эта </a:t>
            </a:r>
            <a:r>
              <a:rPr lang="ru-RU" sz="2400" i="1" dirty="0"/>
              <a:t>тема никогда не потеряет своей актуальности. О проблемах взаимосвязи человека и природы говорили многие писатели прошлых веков и современности. Экологические идеи проникали на протяжении веков и в художественную литературу. Сегодня мы стоим на пороге возможной экологической катастрофы. В</a:t>
            </a:r>
            <a:r>
              <a:rPr lang="ru-RU" sz="2400" i="1" dirty="0" smtClean="0"/>
              <a:t>се </a:t>
            </a:r>
            <a:r>
              <a:rPr lang="ru-RU" sz="2400" i="1" dirty="0"/>
              <a:t>ли потеряно или мы еще можем изменить ситуацию? Что нам для этого необходимо?</a:t>
            </a:r>
          </a:p>
        </p:txBody>
      </p:sp>
    </p:spTree>
    <p:extLst>
      <p:ext uri="{BB962C8B-B14F-4D97-AF65-F5344CB8AC3E}">
        <p14:creationId xmlns:p14="http://schemas.microsoft.com/office/powerpoint/2010/main" val="1442513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/>
              <a:t>Разбудим </a:t>
            </a:r>
            <a:r>
              <a:rPr lang="ru-RU" sz="2400" b="1" i="1" dirty="0"/>
              <a:t>наши </a:t>
            </a:r>
            <a:r>
              <a:rPr lang="ru-RU" sz="2400" b="1" i="1" dirty="0" smtClean="0"/>
              <a:t>сердца- спасем планету вместе!</a:t>
            </a:r>
            <a:endParaRPr lang="ru-RU" sz="24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7638"/>
            <a:ext cx="7344816" cy="535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32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Спасибо за внимание!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3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30932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i="1" dirty="0"/>
              <a:t>Цель:</a:t>
            </a:r>
            <a:r>
              <a:rPr lang="ru-RU" i="1" dirty="0"/>
              <a:t> </a:t>
            </a:r>
            <a:r>
              <a:rPr lang="ru-RU" dirty="0"/>
              <a:t>отображение зависимости окружающей среды от </a:t>
            </a:r>
            <a:r>
              <a:rPr lang="ru-RU" dirty="0" err="1"/>
              <a:t>сформированности</a:t>
            </a:r>
            <a:r>
              <a:rPr lang="ru-RU" dirty="0"/>
              <a:t> личностных качеств человека, описанного в произведениях русской художественной литературы. 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 smtClean="0"/>
              <a:t>Задачи: </a:t>
            </a:r>
            <a:endParaRPr lang="ru-RU" b="1" dirty="0" smtClean="0"/>
          </a:p>
          <a:p>
            <a:r>
              <a:rPr lang="ru-RU" b="1" i="1" dirty="0" smtClean="0"/>
              <a:t>Обучающие:</a:t>
            </a:r>
            <a:r>
              <a:rPr lang="ru-RU" b="1" dirty="0" smtClean="0"/>
              <a:t> </a:t>
            </a:r>
            <a:r>
              <a:rPr lang="ru-RU" dirty="0"/>
              <a:t>познакомить учащихся с произведениями русских авторов, раскрывающих тему взаимодействия человека с природой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i="1" dirty="0" smtClean="0"/>
              <a:t>Развивающие</a:t>
            </a:r>
            <a:r>
              <a:rPr lang="ru-RU" b="1" i="1" dirty="0"/>
              <a:t>: </a:t>
            </a:r>
            <a:endParaRPr lang="ru-RU" b="1" i="1" dirty="0" smtClean="0"/>
          </a:p>
          <a:p>
            <a:r>
              <a:rPr lang="ru-RU" dirty="0" smtClean="0"/>
              <a:t>-</a:t>
            </a:r>
            <a:r>
              <a:rPr lang="ru-RU" dirty="0"/>
              <a:t>развивать познавательные интересы, коммуникативные способности; умение работать в коллективе; </a:t>
            </a:r>
          </a:p>
          <a:p>
            <a:r>
              <a:rPr lang="ru-RU" dirty="0"/>
              <a:t>-развивать способность ориентироваться в содержании текста, понимать целостный смысл, резюмировать главную идею;</a:t>
            </a:r>
          </a:p>
          <a:p>
            <a:r>
              <a:rPr lang="ru-RU" dirty="0"/>
              <a:t>-научить анализировать существующие и планировать будущие результаты;</a:t>
            </a:r>
          </a:p>
          <a:p>
            <a:r>
              <a:rPr lang="ru-RU" dirty="0"/>
              <a:t>- формировать умение делать вывод на основе критического анализа разных точек зрения, подтверждать вывод собственной аргументацией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Воспитательные:</a:t>
            </a:r>
          </a:p>
          <a:p>
            <a:r>
              <a:rPr lang="ru-RU" dirty="0" smtClean="0"/>
              <a:t>-</a:t>
            </a:r>
            <a:r>
              <a:rPr lang="ru-RU" dirty="0"/>
              <a:t>прививать обучающимся интерес к русской литературе и экологии, воспитывать потребность в бережном отношении к природе;</a:t>
            </a:r>
          </a:p>
          <a:p>
            <a:r>
              <a:rPr lang="ru-RU" dirty="0"/>
              <a:t>-воспитать осознанное, уважительное и доброжелательное отношение к другому человеку, его мнению, мировоззрению, позиции;</a:t>
            </a:r>
          </a:p>
          <a:p>
            <a:r>
              <a:rPr lang="ru-RU" dirty="0"/>
              <a:t>- развить навыки самоконтроля, самоанализа.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33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8229600" cy="1584176"/>
          </a:xfrm>
        </p:spPr>
        <p:txBody>
          <a:bodyPr>
            <a:noAutofit/>
          </a:bodyPr>
          <a:lstStyle/>
          <a:p>
            <a:r>
              <a:rPr lang="ru-RU" sz="4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«Всё меньше –</a:t>
            </a:r>
            <a:br>
              <a:rPr lang="ru-RU" sz="4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4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окружающей природы.</a:t>
            </a:r>
            <a:br>
              <a:rPr lang="ru-RU" sz="4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4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Всё больше –</a:t>
            </a:r>
            <a:br>
              <a:rPr lang="ru-RU" sz="4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4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окружающей среды</a:t>
            </a:r>
            <a:r>
              <a:rPr lang="ru-RU" sz="40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»</a:t>
            </a:r>
            <a:br>
              <a:rPr lang="ru-RU" sz="40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ru-RU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4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Р. Рождественский</a:t>
            </a:r>
            <a:r>
              <a:rPr lang="ru-RU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ru-RU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ru-RU" sz="4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22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" y="0"/>
            <a:ext cx="9144000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+mn-lt"/>
              </a:rPr>
              <a:t>Сколько </a:t>
            </a:r>
            <a:r>
              <a:rPr lang="ru-RU" sz="2800" b="1" i="1" dirty="0">
                <a:latin typeface="+mn-lt"/>
              </a:rPr>
              <a:t>заплатила природа за </a:t>
            </a:r>
            <a:r>
              <a:rPr lang="ru-RU" sz="2800" b="1" i="1" dirty="0" smtClean="0">
                <a:latin typeface="+mn-lt"/>
              </a:rPr>
              <a:t>наш </a:t>
            </a:r>
            <a:r>
              <a:rPr lang="ru-RU" sz="2800" b="1" i="1" dirty="0">
                <a:latin typeface="+mn-lt"/>
              </a:rPr>
              <a:t>комфорт?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3744416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08720"/>
            <a:ext cx="3816424" cy="2592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19" y="3721254"/>
            <a:ext cx="3907160" cy="28468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21255"/>
            <a:ext cx="3960441" cy="284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41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+mn-lt"/>
              </a:rPr>
              <a:t>Экологические проблемы в </a:t>
            </a:r>
            <a:r>
              <a:rPr lang="ru-RU" sz="2400" b="1" i="1" dirty="0" smtClean="0">
                <a:latin typeface="+mn-lt"/>
              </a:rPr>
              <a:t>русской художественной </a:t>
            </a:r>
            <a:r>
              <a:rPr lang="ru-RU" sz="2400" b="1" i="1" dirty="0">
                <a:latin typeface="+mn-lt"/>
              </a:rPr>
              <a:t>литературе XIX века</a:t>
            </a:r>
            <a:r>
              <a:rPr lang="ru-RU" sz="2400" b="1" i="1" dirty="0" smtClean="0">
                <a:latin typeface="+mn-lt"/>
              </a:rPr>
              <a:t>.</a:t>
            </a:r>
            <a:endParaRPr lang="ru-RU" sz="2400" b="1" i="1" dirty="0"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40768"/>
            <a:ext cx="82296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75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latin typeface="+mn-lt"/>
              </a:rPr>
              <a:t>XIX </a:t>
            </a:r>
            <a:r>
              <a:rPr lang="ru-RU" sz="2400" b="1" i="1" dirty="0" smtClean="0">
                <a:latin typeface="+mn-lt"/>
              </a:rPr>
              <a:t>век. Начало потребительского отношения к природе </a:t>
            </a:r>
            <a:br>
              <a:rPr lang="ru-RU" sz="2400" b="1" i="1" dirty="0" smtClean="0">
                <a:latin typeface="+mn-lt"/>
              </a:rPr>
            </a:br>
            <a:r>
              <a:rPr lang="ru-RU" sz="2400" b="1" i="1" dirty="0" smtClean="0">
                <a:latin typeface="+mn-lt"/>
              </a:rPr>
              <a:t>(иллюстрация к  поэме "Саша"  Н.А. Некрасов).</a:t>
            </a:r>
            <a:br>
              <a:rPr lang="ru-RU" sz="2400" b="1" i="1" dirty="0" smtClean="0">
                <a:latin typeface="+mn-lt"/>
              </a:rPr>
            </a:br>
            <a:endParaRPr lang="ru-RU" sz="2400" b="1" i="1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8496943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98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99392"/>
            <a:ext cx="932452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56" y="-99392"/>
            <a:ext cx="8229600" cy="1224136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+mn-lt"/>
              </a:rPr>
              <a:t>Экологические проблемы в русской художественной литературе </a:t>
            </a:r>
            <a:r>
              <a:rPr lang="ru-RU" sz="2400" b="1" i="1" dirty="0" smtClean="0">
                <a:latin typeface="+mn-lt"/>
              </a:rPr>
              <a:t>XX </a:t>
            </a:r>
            <a:r>
              <a:rPr lang="ru-RU" sz="2400" b="1" i="1" dirty="0">
                <a:latin typeface="+mn-lt"/>
              </a:rPr>
              <a:t>века.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64096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46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n-US" sz="2400" b="1" i="1" dirty="0" smtClean="0">
                <a:latin typeface="+mn-lt"/>
              </a:rPr>
              <a:t>XX </a:t>
            </a:r>
            <a:r>
              <a:rPr lang="ru-RU" sz="2400" b="1" i="1" dirty="0" smtClean="0">
                <a:latin typeface="+mn-lt"/>
              </a:rPr>
              <a:t>век. Неразрывная связь </a:t>
            </a:r>
            <a:r>
              <a:rPr lang="ru-RU" sz="2400" b="1" i="1" dirty="0">
                <a:latin typeface="+mn-lt"/>
              </a:rPr>
              <a:t>проблем экологии с нравственностью человека, его совестью, </a:t>
            </a:r>
            <a:r>
              <a:rPr lang="ru-RU" sz="2400" b="1" i="1" dirty="0" smtClean="0">
                <a:latin typeface="+mn-lt"/>
              </a:rPr>
              <a:t>ответственностью… </a:t>
            </a:r>
            <a:br>
              <a:rPr lang="ru-RU" sz="2400" b="1" i="1" dirty="0" smtClean="0">
                <a:latin typeface="+mn-lt"/>
              </a:rPr>
            </a:br>
            <a:r>
              <a:rPr lang="ru-RU" sz="2400" b="1" i="1" dirty="0" smtClean="0">
                <a:latin typeface="+mn-lt"/>
              </a:rPr>
              <a:t>( выдержка из пьесы «Вишневый сад» А.П. Чехов)</a:t>
            </a:r>
            <a:endParaRPr lang="ru-RU" sz="2400" b="1" i="1" dirty="0"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8147248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78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err="1" smtClean="0">
                <a:latin typeface="+mn-lt"/>
              </a:rPr>
              <a:t>Физминутка</a:t>
            </a:r>
            <a:r>
              <a:rPr lang="ru-RU" sz="2400" b="1" i="1" dirty="0" smtClean="0">
                <a:latin typeface="+mn-lt"/>
              </a:rPr>
              <a:t>.</a:t>
            </a:r>
            <a:endParaRPr lang="ru-RU" sz="2400" b="1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44824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1. Упражнения </a:t>
            </a:r>
            <a:r>
              <a:rPr lang="ru-RU" sz="2400" b="1" i="1" dirty="0"/>
              <a:t>для улучшения </a:t>
            </a:r>
            <a:r>
              <a:rPr lang="ru-RU" sz="2400" b="1" i="1" dirty="0" smtClean="0"/>
              <a:t>мозгового кровообращения</a:t>
            </a:r>
            <a:r>
              <a:rPr lang="ru-RU" sz="2400" b="1" i="1" dirty="0"/>
              <a:t>: медленные повороты головы. </a:t>
            </a:r>
            <a:endParaRPr lang="ru-RU" sz="2400" b="1" i="1" dirty="0" smtClean="0"/>
          </a:p>
          <a:p>
            <a:endParaRPr lang="ru-RU" sz="2400" b="1" i="1" dirty="0"/>
          </a:p>
          <a:p>
            <a:r>
              <a:rPr lang="ru-RU" sz="2400" b="1" i="1" dirty="0" smtClean="0"/>
              <a:t> 2</a:t>
            </a:r>
            <a:r>
              <a:rPr lang="ru-RU" sz="2400" b="1" i="1" dirty="0"/>
              <a:t>. Упражнение для снятия утомления с мелких мышц кисти: сжатие- </a:t>
            </a:r>
            <a:r>
              <a:rPr lang="ru-RU" sz="2400" b="1" i="1" dirty="0" err="1"/>
              <a:t>разжатие</a:t>
            </a:r>
            <a:r>
              <a:rPr lang="ru-RU" sz="2400" b="1" i="1" dirty="0"/>
              <a:t> кистей рук в кулаке, потряхивание кистями</a:t>
            </a:r>
            <a:r>
              <a:rPr lang="ru-RU" sz="2400" b="1" i="1" dirty="0" smtClean="0"/>
              <a:t>.</a:t>
            </a:r>
          </a:p>
          <a:p>
            <a:endParaRPr lang="ru-RU" sz="2400" b="1" i="1" dirty="0"/>
          </a:p>
          <a:p>
            <a:r>
              <a:rPr lang="ru-RU" sz="2400" b="1" i="1" dirty="0" smtClean="0"/>
              <a:t> 3</a:t>
            </a:r>
            <a:r>
              <a:rPr lang="ru-RU" sz="2400" b="1" i="1" dirty="0"/>
              <a:t>. Упражнение для снятия утомления с мышц туловища: повороты туловища с руками на поясе.</a:t>
            </a:r>
          </a:p>
        </p:txBody>
      </p:sp>
    </p:spTree>
    <p:extLst>
      <p:ext uri="{BB962C8B-B14F-4D97-AF65-F5344CB8AC3E}">
        <p14:creationId xmlns:p14="http://schemas.microsoft.com/office/powerpoint/2010/main" val="612136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433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Тема Office</vt:lpstr>
      <vt:lpstr>Муниципальное автономное учреждение дополнительного образования  Центр творчества «Пирамида»  </vt:lpstr>
      <vt:lpstr>Презентация PowerPoint</vt:lpstr>
      <vt:lpstr>«Всё меньше – окружающей природы. Всё больше – окружающей среды»                                    Р. Рождественский </vt:lpstr>
      <vt:lpstr>Сколько заплатила природа за наш комфорт?</vt:lpstr>
      <vt:lpstr>Экологические проблемы в русской художественной литературе XIX века.</vt:lpstr>
      <vt:lpstr>XIX век. Начало потребительского отношения к природе  (иллюстрация к  поэме "Саша"  Н.А. Некрасов). </vt:lpstr>
      <vt:lpstr>Экологические проблемы в русской художественной литературе XX века.</vt:lpstr>
      <vt:lpstr>XX век. Неразрывная связь проблем экологии с нравственностью человека, его совестью, ответственностью…  ( выдержка из пьесы «Вишневый сад» А.П. Чехов)</vt:lpstr>
      <vt:lpstr>Физминутка.</vt:lpstr>
      <vt:lpstr>Экологические проблемы в современной русской художественной литературе.</vt:lpstr>
      <vt:lpstr>XXI век. Порог экологической катастрофы ( описание романа «Кысь» Т. Толстая)</vt:lpstr>
      <vt:lpstr>Обобщение и систематизация знаний.</vt:lpstr>
      <vt:lpstr>Разбудим наши сердца- спасем планету вместе!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                             Педагог дополнительного образования: Колодий Ксения Андреевна</dc:title>
  <dc:creator>Ксения</dc:creator>
  <cp:lastModifiedBy>User</cp:lastModifiedBy>
  <cp:revision>37</cp:revision>
  <dcterms:created xsi:type="dcterms:W3CDTF">2019-10-09T09:59:01Z</dcterms:created>
  <dcterms:modified xsi:type="dcterms:W3CDTF">2021-10-17T11:22:59Z</dcterms:modified>
</cp:coreProperties>
</file>