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имур Айдупов" userId="a043420c9ebcb38e" providerId="LiveId" clId="{1CB0DCDD-641A-4E42-8F9F-71FA8ABFB698}"/>
    <pc:docChg chg="custSel addSld delSld modSld sldOrd">
      <pc:chgData name="Тимур Айдупов" userId="a043420c9ebcb38e" providerId="LiveId" clId="{1CB0DCDD-641A-4E42-8F9F-71FA8ABFB698}" dt="2020-01-30T09:42:46.554" v="226" actId="207"/>
      <pc:docMkLst>
        <pc:docMk/>
      </pc:docMkLst>
      <pc:sldChg chg="modSp add">
        <pc:chgData name="Тимур Айдупов" userId="a043420c9ebcb38e" providerId="LiveId" clId="{1CB0DCDD-641A-4E42-8F9F-71FA8ABFB698}" dt="2020-01-30T09:42:46.554" v="226" actId="207"/>
        <pc:sldMkLst>
          <pc:docMk/>
          <pc:sldMk cId="3803507853" sldId="256"/>
        </pc:sldMkLst>
        <pc:spChg chg="mod">
          <ac:chgData name="Тимур Айдупов" userId="a043420c9ebcb38e" providerId="LiveId" clId="{1CB0DCDD-641A-4E42-8F9F-71FA8ABFB698}" dt="2020-01-30T09:41:08.819" v="75" actId="1076"/>
          <ac:spMkLst>
            <pc:docMk/>
            <pc:sldMk cId="3803507853" sldId="256"/>
            <ac:spMk id="2" creationId="{65FF910A-2C07-497D-AC24-5C860E02930A}"/>
          </ac:spMkLst>
        </pc:spChg>
        <pc:spChg chg="mod">
          <ac:chgData name="Тимур Айдупов" userId="a043420c9ebcb38e" providerId="LiveId" clId="{1CB0DCDD-641A-4E42-8F9F-71FA8ABFB698}" dt="2020-01-30T09:42:46.554" v="226" actId="207"/>
          <ac:spMkLst>
            <pc:docMk/>
            <pc:sldMk cId="3803507853" sldId="256"/>
            <ac:spMk id="3" creationId="{0EC46D57-57E7-4270-84D7-5A7E0D0E28DF}"/>
          </ac:spMkLst>
        </pc:spChg>
      </pc:sldChg>
      <pc:sldChg chg="delSp add del">
        <pc:chgData name="Тимур Айдупов" userId="a043420c9ebcb38e" providerId="LiveId" clId="{1CB0DCDD-641A-4E42-8F9F-71FA8ABFB698}" dt="2020-01-30T09:07:15.835" v="68" actId="2696"/>
        <pc:sldMkLst>
          <pc:docMk/>
          <pc:sldMk cId="2443273598" sldId="257"/>
        </pc:sldMkLst>
        <pc:spChg chg="del">
          <ac:chgData name="Тимур Айдупов" userId="a043420c9ebcb38e" providerId="LiveId" clId="{1CB0DCDD-641A-4E42-8F9F-71FA8ABFB698}" dt="2020-01-30T09:04:47.274" v="62" actId="478"/>
          <ac:spMkLst>
            <pc:docMk/>
            <pc:sldMk cId="2443273598" sldId="257"/>
            <ac:spMk id="2" creationId="{6CC5B888-FC99-419A-85A1-D6621BA28386}"/>
          </ac:spMkLst>
        </pc:spChg>
        <pc:spChg chg="del">
          <ac:chgData name="Тимур Айдупов" userId="a043420c9ebcb38e" providerId="LiveId" clId="{1CB0DCDD-641A-4E42-8F9F-71FA8ABFB698}" dt="2020-01-30T09:04:48.503" v="63" actId="478"/>
          <ac:spMkLst>
            <pc:docMk/>
            <pc:sldMk cId="2443273598" sldId="257"/>
            <ac:spMk id="3" creationId="{7DC80668-1FE9-4BE0-A641-ECDC5E165AE9}"/>
          </ac:spMkLst>
        </pc:spChg>
      </pc:sldChg>
      <pc:sldChg chg="add setBg">
        <pc:chgData name="Тимур Айдупов" userId="a043420c9ebcb38e" providerId="LiveId" clId="{1CB0DCDD-641A-4E42-8F9F-71FA8ABFB698}" dt="2020-01-30T09:06:55.919" v="67"/>
        <pc:sldMkLst>
          <pc:docMk/>
          <pc:sldMk cId="3999517295" sldId="260"/>
        </pc:sldMkLst>
      </pc:sldChg>
      <pc:sldChg chg="delSp add del ord">
        <pc:chgData name="Тимур Айдупов" userId="a043420c9ebcb38e" providerId="LiveId" clId="{1CB0DCDD-641A-4E42-8F9F-71FA8ABFB698}" dt="2020-01-30T09:41:04.964" v="74" actId="2696"/>
        <pc:sldMkLst>
          <pc:docMk/>
          <pc:sldMk cId="4070958597" sldId="261"/>
        </pc:sldMkLst>
        <pc:spChg chg="del">
          <ac:chgData name="Тимур Айдупов" userId="a043420c9ebcb38e" providerId="LiveId" clId="{1CB0DCDD-641A-4E42-8F9F-71FA8ABFB698}" dt="2020-01-30T09:36:50.102" v="72" actId="478"/>
          <ac:spMkLst>
            <pc:docMk/>
            <pc:sldMk cId="4070958597" sldId="261"/>
            <ac:spMk id="2" creationId="{420A3D3C-1EB4-4765-A791-785E0BECC44E}"/>
          </ac:spMkLst>
        </pc:spChg>
        <pc:spChg chg="del">
          <ac:chgData name="Тимур Айдупов" userId="a043420c9ebcb38e" providerId="LiveId" clId="{1CB0DCDD-641A-4E42-8F9F-71FA8ABFB698}" dt="2020-01-30T09:36:51.292" v="73" actId="478"/>
          <ac:spMkLst>
            <pc:docMk/>
            <pc:sldMk cId="4070958597" sldId="261"/>
            <ac:spMk id="3" creationId="{7C8E88E3-C240-4536-80A1-9BF9D74ADCF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1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441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4746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22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700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81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80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47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71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30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5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822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1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64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079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683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115F7-73BF-48E0-B12C-115720137FC2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248C77-ABD5-4864-860B-5025BDD75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92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9.png"/><Relationship Id="rId18" Type="http://schemas.microsoft.com/office/2007/relationships/hdphoto" Target="../media/hdphoto6.wdp"/><Relationship Id="rId26" Type="http://schemas.microsoft.com/office/2007/relationships/hdphoto" Target="../media/hdphoto10.wdp"/><Relationship Id="rId3" Type="http://schemas.microsoft.com/office/2007/relationships/hdphoto" Target="../media/hdphoto1.wdp"/><Relationship Id="rId21" Type="http://schemas.openxmlformats.org/officeDocument/2006/relationships/image" Target="../media/image13.png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5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microsoft.com/office/2007/relationships/hdphoto" Target="../media/hdphoto5.wdp"/><Relationship Id="rId20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7.jpeg"/><Relationship Id="rId24" Type="http://schemas.microsoft.com/office/2007/relationships/hdphoto" Target="../media/hdphoto9.wdp"/><Relationship Id="rId5" Type="http://schemas.microsoft.com/office/2007/relationships/hdphoto" Target="../media/hdphoto2.wdp"/><Relationship Id="rId15" Type="http://schemas.openxmlformats.org/officeDocument/2006/relationships/image" Target="../media/image10.png"/><Relationship Id="rId23" Type="http://schemas.openxmlformats.org/officeDocument/2006/relationships/image" Target="../media/image14.png"/><Relationship Id="rId10" Type="http://schemas.openxmlformats.org/officeDocument/2006/relationships/image" Target="../media/image6.jpg"/><Relationship Id="rId19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5.jpg"/><Relationship Id="rId14" Type="http://schemas.microsoft.com/office/2007/relationships/hdphoto" Target="../media/hdphoto4.wdp"/><Relationship Id="rId22" Type="http://schemas.microsoft.com/office/2007/relationships/hdphoto" Target="../media/hdphoto8.wdp"/><Relationship Id="rId27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F910A-2C07-497D-AC24-5C860E0293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729" y="699012"/>
            <a:ext cx="7766936" cy="1646302"/>
          </a:xfrm>
        </p:spPr>
        <p:txBody>
          <a:bodyPr/>
          <a:lstStyle/>
          <a:p>
            <a:r>
              <a:rPr lang="ru-RU" dirty="0"/>
              <a:t>Дружба начинается с улыбки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C46D57-57E7-4270-84D7-5A7E0D0E28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5470" y="4013591"/>
            <a:ext cx="9144000" cy="165576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Воспитатель: Васильева Ю.П.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accent5"/>
                </a:solidFill>
              </a:rPr>
              <a:t>Нажать просмотр слайдов, со второго слайд после каждого нажатия будет будут происходить действия </a:t>
            </a:r>
          </a:p>
        </p:txBody>
      </p:sp>
    </p:spTree>
    <p:extLst>
      <p:ext uri="{BB962C8B-B14F-4D97-AF65-F5344CB8AC3E}">
        <p14:creationId xmlns:p14="http://schemas.microsoft.com/office/powerpoint/2010/main" val="3803507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2CD96E-D9CE-4D90-B75F-369324A76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74156" l="9972" r="8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318" y="633046"/>
            <a:ext cx="6896672" cy="7980065"/>
          </a:xfrm>
          <a:prstGeom prst="rect">
            <a:avLst/>
          </a:prstGeom>
        </p:spPr>
      </p:pic>
      <p:sp>
        <p:nvSpPr>
          <p:cNvPr id="8" name="Пузырек для мыслей: облако 7">
            <a:extLst>
              <a:ext uri="{FF2B5EF4-FFF2-40B4-BE49-F238E27FC236}">
                <a16:creationId xmlns:a16="http://schemas.microsoft.com/office/drawing/2014/main" id="{D9095902-B411-416A-B0BE-53C19466A9B2}"/>
              </a:ext>
            </a:extLst>
          </p:cNvPr>
          <p:cNvSpPr/>
          <p:nvPr/>
        </p:nvSpPr>
        <p:spPr>
          <a:xfrm flipH="1">
            <a:off x="534572" y="277837"/>
            <a:ext cx="5683349" cy="3689252"/>
          </a:xfrm>
          <a:prstGeom prst="cloudCallout">
            <a:avLst>
              <a:gd name="adj1" fmla="val -78661"/>
              <a:gd name="adj2" fmla="val 3944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E962BF-9BF8-46F7-9CFD-7EC80CC33D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3" b="98620" l="2635" r="936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4" y="763781"/>
            <a:ext cx="2905562" cy="27173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F96C4F-8AB0-4159-B1BC-BFE01C5B87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73" b="89700" l="8725" r="899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57" y="872179"/>
            <a:ext cx="3350119" cy="33834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3689A92-3D49-4FE1-815F-AD8D1644A74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8" t="18917" r="9594"/>
          <a:stretch/>
        </p:blipFill>
        <p:spPr>
          <a:xfrm>
            <a:off x="1703665" y="763781"/>
            <a:ext cx="3350118" cy="254212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247428F-0DDC-487B-B3BD-B464CD36EE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23180" r="9638" b="1744"/>
          <a:stretch/>
        </p:blipFill>
        <p:spPr>
          <a:xfrm>
            <a:off x="1703663" y="763781"/>
            <a:ext cx="3350120" cy="254212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3CF88A0-36D7-461A-8686-5E0FCDC1EF2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3" t="7385" r="24077" b="11136"/>
          <a:stretch/>
        </p:blipFill>
        <p:spPr>
          <a:xfrm>
            <a:off x="1703663" y="689728"/>
            <a:ext cx="3234098" cy="26902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784525B-A1EA-46F6-A8D3-98D2AFB1CB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" r="14965"/>
          <a:stretch/>
        </p:blipFill>
        <p:spPr bwMode="auto">
          <a:xfrm>
            <a:off x="1100821" y="763781"/>
            <a:ext cx="4111248" cy="25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AB2CB91-163D-4B5C-9572-6483F17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69" b="36840"/>
          <a:stretch/>
        </p:blipFill>
        <p:spPr>
          <a:xfrm>
            <a:off x="1153442" y="635456"/>
            <a:ext cx="4006007" cy="26939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5EB0BA8-192E-4F1F-A7DC-9731FD74963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667" b="97059" l="5698" r="933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1552">
            <a:off x="9829335" y="3291256"/>
            <a:ext cx="2404528" cy="249514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76D6D0A-2C6F-4D34-97A9-5EE5BAB37F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01" b="99099" l="2119" r="974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60492">
            <a:off x="7561280" y="4276892"/>
            <a:ext cx="2468991" cy="2600451"/>
          </a:xfrm>
          <a:prstGeom prst="rect">
            <a:avLst/>
          </a:prstGeom>
        </p:spPr>
      </p:pic>
      <p:pic>
        <p:nvPicPr>
          <p:cNvPr id="1025" name="Рисунок 1024">
            <a:extLst>
              <a:ext uri="{FF2B5EF4-FFF2-40B4-BE49-F238E27FC236}">
                <a16:creationId xmlns:a16="http://schemas.microsoft.com/office/drawing/2014/main" id="{EC56C516-14C1-445E-ACF8-E6C4EDF1F89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4538" b="97033" l="8462" r="905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6838">
            <a:off x="2810631" y="4769906"/>
            <a:ext cx="2323401" cy="2373053"/>
          </a:xfrm>
          <a:prstGeom prst="rect">
            <a:avLst/>
          </a:prstGeom>
        </p:spPr>
      </p:pic>
      <p:pic>
        <p:nvPicPr>
          <p:cNvPr id="1030" name="Рисунок 1029">
            <a:extLst>
              <a:ext uri="{FF2B5EF4-FFF2-40B4-BE49-F238E27FC236}">
                <a16:creationId xmlns:a16="http://schemas.microsoft.com/office/drawing/2014/main" id="{1F514B2B-084B-4EBB-9CC9-73CCB4CA05B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667" b="94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82">
            <a:off x="182123" y="2343434"/>
            <a:ext cx="2553536" cy="2553536"/>
          </a:xfrm>
          <a:prstGeom prst="rect">
            <a:avLst/>
          </a:prstGeom>
        </p:spPr>
      </p:pic>
      <p:pic>
        <p:nvPicPr>
          <p:cNvPr id="1032" name="Рисунок 1031">
            <a:extLst>
              <a:ext uri="{FF2B5EF4-FFF2-40B4-BE49-F238E27FC236}">
                <a16:creationId xmlns:a16="http://schemas.microsoft.com/office/drawing/2014/main" id="{69BF14EF-0731-4011-9B8F-EA5D61E9452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4861">
            <a:off x="5115737" y="4292876"/>
            <a:ext cx="3166371" cy="2625350"/>
          </a:xfrm>
          <a:prstGeom prst="rect">
            <a:avLst/>
          </a:prstGeom>
        </p:spPr>
      </p:pic>
      <p:pic>
        <p:nvPicPr>
          <p:cNvPr id="1033" name="Picture 4">
            <a:extLst>
              <a:ext uri="{FF2B5EF4-FFF2-40B4-BE49-F238E27FC236}">
                <a16:creationId xmlns:a16="http://schemas.microsoft.com/office/drawing/2014/main" id="{3D6F60D5-F488-479B-A07C-B90FD6DA0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6146" b="9770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30459">
            <a:off x="270021" y="4058243"/>
            <a:ext cx="2413879" cy="328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52D06E2-65EE-4F97-905E-E778D3E0109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7539" b="91445" l="35599" r="872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829" y="908832"/>
            <a:ext cx="5636926" cy="3425740"/>
          </a:xfrm>
          <a:prstGeom prst="rect">
            <a:avLst/>
          </a:prstGeom>
        </p:spPr>
      </p:pic>
      <p:pic>
        <p:nvPicPr>
          <p:cNvPr id="1035" name="Рисунок 1034">
            <a:extLst>
              <a:ext uri="{FF2B5EF4-FFF2-40B4-BE49-F238E27FC236}">
                <a16:creationId xmlns:a16="http://schemas.microsoft.com/office/drawing/2014/main" id="{A18D9CBB-7EF8-4376-B2BF-2123587DFBE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2" y="609952"/>
            <a:ext cx="8235195" cy="597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1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8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97 0.09606 L -0.07097 0.09629 L -0.08021 0.08981 C -0.08138 0.08912 -0.08255 0.08819 -0.08373 0.08773 C -0.09037 0.08472 -0.08815 0.0868 -0.09414 0.08356 C -0.09649 0.0824 -0.09896 0.08194 -0.10104 0.07963 C -0.10222 0.07824 -0.10326 0.07638 -0.10456 0.07546 C -0.10964 0.07152 -0.10808 0.07523 -0.11263 0.07129 C -0.1138 0.07013 -0.11472 0.06828 -0.11602 0.06713 C -0.11823 0.0655 -0.12292 0.06319 -0.12292 0.06342 C -0.12526 0.06041 -0.12722 0.05648 -0.12982 0.05486 C -0.13099 0.05416 -0.13229 0.05393 -0.13334 0.05277 C -0.13464 0.05185 -0.13555 0.04976 -0.13685 0.04884 C -0.13906 0.04699 -0.14375 0.04467 -0.14375 0.0449 C -0.14623 0.04027 -0.1461 0.03981 -0.14948 0.03657 C -0.15378 0.03217 -0.15729 0.03078 -0.16107 0.02407 L -0.16563 0.01597 L -0.16914 0.00972 C -0.17123 -0.00533 -0.16875 0.00694 -0.17604 -0.01065 C -0.18373 -0.0294 -0.17683 -0.01366 -0.1806 -0.02709 C -0.18125 -0.0294 -0.18216 -0.03125 -0.18294 -0.03334 C -0.18334 -0.03612 -0.18347 -0.03889 -0.18412 -0.04144 C -0.18542 -0.04723 -0.18763 -0.05209 -0.18867 -0.05787 C -0.19401 -0.08588 -0.18828 -0.05718 -0.19336 -0.07848 C -0.19427 -0.08218 -0.19518 -0.08912 -0.19571 -0.09283 C -0.1961 -0.09607 -0.19636 -0.09977 -0.19688 -0.10301 C -0.1974 -0.10718 -0.19857 -0.11112 -0.19909 -0.11528 C -0.19948 -0.11806 -0.19987 -0.12084 -0.20026 -0.12362 C -0.20065 -0.12686 -0.20091 -0.13033 -0.20143 -0.1338 C -0.20209 -0.13797 -0.20378 -0.14607 -0.20378 -0.14584 C -0.20417 -0.15093 -0.20417 -0.15579 -0.20495 -0.16042 C -0.20534 -0.16412 -0.20664 -0.16713 -0.20716 -0.17061 C -0.20781 -0.17547 -0.20768 -0.18033 -0.20834 -0.18496 C -0.20886 -0.18936 -0.21068 -0.19746 -0.21068 -0.19723 C -0.21146 -0.20973 -0.21172 -0.21667 -0.21302 -0.22825 C -0.21328 -0.23102 -0.2138 -0.23357 -0.21406 -0.23635 C -0.21446 -0.24653 -0.21472 -0.25695 -0.21524 -0.26713 C -0.2155 -0.27061 -0.21615 -0.27385 -0.21641 -0.27732 C -0.21693 -0.28357 -0.21706 -0.28982 -0.21758 -0.29584 C -0.21784 -0.29931 -0.21849 -0.30255 -0.21875 -0.30602 C -0.21927 -0.31227 -0.2194 -0.31852 -0.21992 -0.32454 C -0.22097 -0.33727 -0.22084 -0.32825 -0.22227 -0.33889 C -0.22839 -0.38612 -0.22123 -0.34283 -0.22683 -0.3676 C -0.2306 -0.38426 -0.22683 -0.3757 -0.23255 -0.38612 C -0.23451 -0.39653 -0.23255 -0.38866 -0.23724 -0.39838 C -0.23841 -0.40093 -0.23959 -0.40371 -0.24063 -0.40672 C -0.24141 -0.40857 -0.24193 -0.41112 -0.24297 -0.41274 C -0.24466 -0.41575 -0.24688 -0.41806 -0.2487 -0.42107 C -0.25964 -0.43843 -0.25169 -0.42848 -0.25912 -0.43727 C -0.26107 -0.44746 -0.25912 -0.44005 -0.26263 -0.44769 C -0.26797 -0.45903 -0.26367 -0.45301 -0.26953 -0.45996 C -0.27031 -0.46204 -0.27084 -0.46436 -0.27188 -0.46598 C -0.27279 -0.46783 -0.27422 -0.46875 -0.27526 -0.47014 C -0.27617 -0.4713 -0.27669 -0.47315 -0.27761 -0.47431 C -0.27865 -0.47593 -0.27995 -0.47686 -0.28099 -0.47848 C -0.30586 -0.51135 -0.2793 -0.4794 -0.29948 -0.49885 C -0.31459 -0.51343 -0.29284 -0.497 -0.3099 -0.50926 C -0.31068 -0.51042 -0.3112 -0.5125 -0.31224 -0.5132 C -0.31433 -0.51528 -0.31914 -0.51737 -0.31914 -0.51713 C -0.32461 -0.52385 -0.32123 -0.52061 -0.32956 -0.52547 C -0.33073 -0.52616 -0.33203 -0.52639 -0.33294 -0.52755 C -0.33594 -0.53102 -0.33646 -0.53264 -0.33985 -0.5338 C -0.34258 -0.53473 -0.34531 -0.53496 -0.34805 -0.53588 C -0.35352 -0.5375 -0.35274 -0.53727 -0.35716 -0.53982 C -0.36836 -0.53936 -0.37956 -0.53959 -0.39063 -0.53797 C -0.3931 -0.5375 -0.39766 -0.5338 -0.39766 -0.53357 C -0.40755 -0.522 -0.39492 -0.53612 -0.40456 -0.52755 C -0.41354 -0.51968 -0.40274 -0.52662 -0.41146 -0.52153 C -0.4138 -0.51875 -0.41641 -0.51667 -0.41836 -0.5132 C -0.41914 -0.51181 -0.41979 -0.51019 -0.42071 -0.50926 C -0.42175 -0.50811 -0.42305 -0.50787 -0.42409 -0.50718 C -0.42487 -0.50579 -0.42552 -0.50394 -0.42643 -0.50301 C -0.42748 -0.50186 -0.42878 -0.50186 -0.42995 -0.50093 C -0.43073 -0.50047 -0.43151 -0.49954 -0.43216 -0.49885 L -0.43216 -0.49862 " pathEditMode="relative" rAng="0" ptsTypes="AAAAAAAAAAAAAAAAAAAAAAAAAAAAAAAAAAAAAAAAAAAAAAAAAAAAAAAAAAAAAAAAAAAAAAAAAAA">
                                      <p:cBhvr>
                                        <p:cTn id="15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60" y="-3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8 -0.00463 L -0.11028 -0.00439 C -0.1138 -0.01088 -0.11757 -0.01666 -0.1207 -0.02314 C -0.12356 -0.02939 -0.12239 -0.03125 -0.12408 -0.0375 C -0.12578 -0.04328 -0.12734 -0.04537 -0.12994 -0.05 C -0.13125 -0.05972 -0.13112 -0.05949 -0.13333 -0.07037 C -0.1358 -0.08263 -0.13632 -0.08078 -0.13802 -0.09513 C -0.13854 -0.09976 -0.13867 -0.10463 -0.13919 -0.10949 C -0.13945 -0.11273 -0.13997 -0.1162 -0.14023 -0.11967 C -0.13997 -0.13402 -0.13984 -0.14838 -0.13919 -0.16273 C -0.13906 -0.1655 -0.13867 -0.16828 -0.13802 -0.17106 C -0.1375 -0.17314 -0.13632 -0.175 -0.13567 -0.17708 C -0.13515 -0.17893 -0.13502 -0.18125 -0.1345 -0.18333 C -0.13385 -0.18611 -0.13281 -0.18865 -0.13216 -0.19143 C -0.13164 -0.19421 -0.13138 -0.19699 -0.13112 -0.19976 C -0.13059 -0.203 -0.13059 -0.20671 -0.12994 -0.20995 C -0.12942 -0.21226 -0.12825 -0.21388 -0.1276 -0.2162 C -0.12604 -0.22152 -0.12474 -0.22847 -0.12408 -0.23449 C -0.12369 -0.23935 -0.12356 -0.24421 -0.12304 -0.24884 C -0.11966 -0.2743 -0.12122 -0.24699 -0.11836 -0.27777 C -0.11783 -0.2831 -0.11692 -0.29444 -0.11601 -0.30023 C -0.11575 -0.30231 -0.11523 -0.30439 -0.11497 -0.30648 C -0.11445 -0.30925 -0.11276 -0.32338 -0.11145 -0.32893 C -0.1108 -0.33171 -0.10976 -0.33425 -0.10911 -0.33726 C -0.10911 -0.33703 -0.10625 -0.35254 -0.10572 -0.35555 C -0.10533 -0.35763 -0.10494 -0.35972 -0.10455 -0.3618 C -0.10377 -0.36527 -0.10299 -0.36851 -0.10221 -0.37199 C -0.10182 -0.37407 -0.10156 -0.37638 -0.10104 -0.37824 C -0.10052 -0.38032 -0.09961 -0.3824 -0.09882 -0.38425 C -0.09843 -0.38773 -0.09804 -0.3912 -0.09765 -0.39467 C -0.09726 -0.39675 -0.09674 -0.39861 -0.09648 -0.40069 C -0.09609 -0.40347 -0.0957 -0.40625 -0.09531 -0.40902 C -0.09492 -0.41111 -0.09453 -0.41296 -0.09414 -0.41504 C -0.09375 -0.41782 -0.09349 -0.4206 -0.09296 -0.42338 C -0.09231 -0.42754 -0.09075 -0.43564 -0.09075 -0.43541 C -0.08919 -0.45439 -0.09036 -0.44537 -0.08724 -0.46226 L -0.08606 -0.46851 C -0.08528 -0.47893 -0.08372 -0.48888 -0.08606 -0.4993 C -0.08671 -0.50231 -0.09153 -0.50463 -0.09296 -0.50532 C -0.09648 -0.50486 -0.1 -0.50463 -0.10338 -0.50347 C -0.10572 -0.50254 -0.11028 -0.4993 -0.11028 -0.49907 L -0.11497 -0.49097 C -0.11575 -0.48981 -0.11627 -0.48796 -0.11718 -0.48703 C -0.12109 -0.4824 -0.11966 -0.48472 -0.12187 -0.48078 L -0.12304 -0.48078 " pathEditMode="relative" rAng="0" ptsTypes="AAAAAAAAAAAAAAAAAAAAAAAAAAAAAAAAAAAAAAAAAAAAA">
                                      <p:cBhvr>
                                        <p:cTn id="1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2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5 -0.13611 L 0.04115 -0.13611 L 0.05026 -0.14236 C 0.05143 -0.14306 0.05274 -0.14329 0.05378 -0.14445 C 0.05964 -0.15023 0.05951 -0.15046 0.06289 -0.15671 C 0.06485 -0.16667 0.06458 -0.1625 0.06289 -0.17732 C 0.06276 -0.1794 0.0625 -0.18171 0.06185 -0.18357 C 0.06055 -0.18658 0.05716 -0.18796 0.05716 -0.19167 L 0.05716 -0.20417 L 0.05716 -0.20602 " pathEditMode="relative" ptsTypes="AAAAAAAAAA">
                                      <p:cBhvr>
                                        <p:cTn id="159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81 0.04468 L 0.11081 0.04468 L 0.12579 0.04051 C 0.12774 0.03981 0.12969 0.03958 0.13151 0.03843 C 0.13269 0.03773 0.13933 0.02847 0.13959 0.02824 L 0.1431 0.00972 C 0.14349 0.00764 0.14388 0.00556 0.14427 0.00347 L 0.14545 -0.00463 C 0.14506 -0.01435 0.1448 -0.02384 0.14427 -0.03333 C 0.14414 -0.03542 0.14336 -0.0375 0.1431 -0.03958 C 0.14258 -0.04236 0.14219 -0.04491 0.14193 -0.04769 C 0.14102 -0.05718 0.1405 -0.0669 0.13959 -0.07639 C 0.1392 -0.08056 0.13868 -0.08472 0.13842 -0.08866 C 0.13529 -0.1375 0.13815 -0.11551 0.13503 -0.13796 C 0.13464 -0.16181 0.13451 -0.18588 0.13386 -0.20972 C 0.13373 -0.21597 0.13295 -0.22199 0.13269 -0.22824 C 0.13034 -0.27569 0.13321 -0.24306 0.13034 -0.26505 C 0.12995 -0.26852 0.12956 -0.27199 0.12917 -0.27546 C 0.12865 -0.28032 0.12839 -0.28866 0.12696 -0.29398 C 0.12631 -0.29606 0.12539 -0.29792 0.12461 -0.3 C 0.12422 -0.30278 0.12396 -0.30556 0.12344 -0.30833 C 0.12162 -0.31875 0.1198 -0.32546 0.11888 -0.33704 C 0.11849 -0.34167 0.1181 -0.34653 0.11771 -0.35139 C 0.11745 -0.35417 0.1168 -0.35671 0.11654 -0.35949 C 0.11602 -0.36366 0.11576 -0.36782 0.11537 -0.37176 C 0.11563 -0.37685 0.11524 -0.39583 0.11771 -0.40463 C 0.11823 -0.40694 0.11927 -0.4088 0.11993 -0.41088 C 0.12032 -0.41273 0.12045 -0.41505 0.1211 -0.4169 C 0.12253 -0.42106 0.12995 -0.42894 0.13034 -0.42917 C 0.13151 -0.42986 0.13269 -0.43079 0.13386 -0.43125 C 0.1392 -0.43403 0.13724 -0.43125 0.13959 -0.43542 L 0.14545 -0.44144 " pathEditMode="relative" ptsTypes="AAAAAAAAAAAAAAAAAAAAAAAAAAAAAAAA">
                                      <p:cBhvr>
                                        <p:cTn id="163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79 0.17014 L 0.06979 0.17037 L 0.11237 0.15764 C 0.11367 0.15741 0.11524 0.15764 0.11589 0.15555 C 0.12279 0.13379 0.12839 0.11065 0.13438 0.08796 C 0.13542 0.08403 0.13594 0.07986 0.13659 0.07569 L 0.13776 0.06944 C 0.13815 0.06412 0.13841 0.05856 0.13893 0.05301 C 0.13972 0.04537 0.14011 0.0456 0.14128 0.03866 C 0.14167 0.03611 0.14193 0.03333 0.14245 0.03055 C 0.14271 0.02847 0.14323 0.02639 0.14362 0.0243 C 0.14401 0.02106 0.1444 0.01759 0.14466 0.01412 C 0.14844 -0.11366 0.15248 -0.09792 0.14818 -0.16644 C 0.14779 -0.17199 0.14753 -0.17755 0.14701 -0.18287 C 0.14688 -0.18496 0.14623 -0.18704 0.14583 -0.18912 C 0.14115 -0.21806 0.15235 -0.15625 0.14011 -0.22176 C 0.13972 -0.22384 0.13919 -0.22593 0.13893 -0.22801 C 0.13854 -0.23079 0.13841 -0.23357 0.13776 -0.23611 C 0.13724 -0.23912 0.1362 -0.24167 0.13555 -0.24445 C 0.13268 -0.25625 0.13646 -0.24491 0.13203 -0.25672 C 0.12969 -0.27384 0.13255 -0.25695 0.12852 -0.27107 C 0.128 -0.27292 0.12787 -0.27523 0.12748 -0.27732 C 0.12669 -0.28009 0.12591 -0.28264 0.12513 -0.28542 C 0.12474 -0.28959 0.12448 -0.29375 0.12396 -0.29769 C 0.12331 -0.30185 0.1224 -0.30602 0.12162 -0.31019 C 0.12083 -0.31505 0.11979 -0.32384 0.1194 -0.32847 C 0.11849 -0.33681 0.11706 -0.35324 0.11706 -0.35301 C 0.11784 -0.3669 0.11472 -0.3831 0.1194 -0.39422 C 0.12279 -0.40255 0.13073 -0.4007 0.13659 -0.40047 C 0.15026 -0.39931 0.16367 -0.39445 0.17708 -0.39005 C 0.18451 -0.38773 0.19167 -0.38334 0.19896 -0.37986 C 0.20013 -0.37917 0.20248 -0.37778 0.20248 -0.37755 L 0.20248 -0.37778 " pathEditMode="relative" rAng="0" ptsTypes="AAAAAAAAAAAAAAAAAAAAAAAAAAAAAAAAA">
                                      <p:cBhvr>
                                        <p:cTn id="16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28" y="-2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25 -0.1618 L -0.05925 -0.16157 C -0.05586 -0.16319 -0.05234 -0.16412 -0.04896 -0.16597 C -0.04766 -0.1669 -0.04675 -0.16921 -0.04544 -0.17014 C -0.04401 -0.1713 -0.04245 -0.17153 -0.04089 -0.17222 C -0.03568 -0.17847 -0.03841 -0.17454 -0.03281 -0.18449 L -0.03047 -0.18866 C -0.03008 -0.19051 -0.02995 -0.19282 -0.02943 -0.19467 C -0.02747 -0.20023 -0.02461 -0.19884 -0.03047 -0.19884 L -0.03047 -0.20278 " pathEditMode="relative" rAng="0" ptsTypes="AAAAAAAAAA">
                                      <p:cBhvr>
                                        <p:cTn id="171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25</Words>
  <Application>Microsoft Office PowerPoint</Application>
  <PresentationFormat>Широкоэкранный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Аспект</vt:lpstr>
      <vt:lpstr>Дружба начинается с улыбки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Дружба начинается с улыбки</dc:title>
  <dc:creator>Тимур Айдупов</dc:creator>
  <cp:lastModifiedBy>Тимур Айдупов</cp:lastModifiedBy>
  <cp:revision>1</cp:revision>
  <dcterms:created xsi:type="dcterms:W3CDTF">2020-01-30T09:02:08Z</dcterms:created>
  <dcterms:modified xsi:type="dcterms:W3CDTF">2020-01-30T09:42:51Z</dcterms:modified>
</cp:coreProperties>
</file>