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60" r:id="rId3"/>
    <p:sldId id="261" r:id="rId4"/>
    <p:sldId id="262" r:id="rId5"/>
    <p:sldId id="263" r:id="rId6"/>
    <p:sldId id="264" r:id="rId7"/>
    <p:sldId id="269" r:id="rId8"/>
    <p:sldId id="270" r:id="rId9"/>
    <p:sldId id="265" r:id="rId10"/>
    <p:sldId id="268" r:id="rId11"/>
    <p:sldId id="267" r:id="rId12"/>
    <p:sldId id="271" r:id="rId13"/>
    <p:sldId id="272" r:id="rId14"/>
    <p:sldId id="273" r:id="rId15"/>
    <p:sldId id="274" r:id="rId16"/>
    <p:sldId id="276" r:id="rId17"/>
    <p:sldId id="275" r:id="rId18"/>
    <p:sldId id="266" r:id="rId19"/>
    <p:sldId id="277" r:id="rId20"/>
    <p:sldId id="278" r:id="rId21"/>
    <p:sldId id="280" r:id="rId22"/>
    <p:sldId id="279" r:id="rId23"/>
    <p:sldId id="282" r:id="rId24"/>
    <p:sldId id="281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D719C-671F-41AE-9EEF-F34FB7ADCE65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DFDBE-22D9-4404-A64D-A18F7F1C60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98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DFDBE-22D9-4404-A64D-A18F7F1C60F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vorim-sami.r/" TargetMode="External"/><Relationship Id="rId3" Type="http://schemas.openxmlformats.org/officeDocument/2006/relationships/hyperlink" Target="http://www.ocostume.ru/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2%D0%BA%D0%B0%D0%BD%D1%8C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2291569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 </a:t>
            </a: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исследовательский проект</a:t>
            </a:r>
            <a:endParaRPr kumimoji="0" lang="ru-RU" sz="25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«Мал лоскуток, да дорог»</a:t>
            </a:r>
            <a:endParaRPr kumimoji="0" lang="ru-RU" sz="25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290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№9 Г. ПАВЛОВО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282" y="4522594"/>
            <a:ext cx="80724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воспитанница подготовительной группы Романова Ангелина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воспитанники подготовительной группы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Андрусова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Светлана Юрьевна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квалификационная категория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214290"/>
            <a:ext cx="5929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Поход Ангелины с мамой в магазин тканей</a:t>
            </a:r>
            <a:r>
              <a:rPr lang="ru-RU" sz="24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User\Рабочий стол\геля\12089669.JPG"/>
          <p:cNvPicPr>
            <a:picLocks noChangeAspect="1" noChangeArrowheads="1"/>
          </p:cNvPicPr>
          <p:nvPr/>
        </p:nvPicPr>
        <p:blipFill>
          <a:blip r:embed="rId2" cstate="print"/>
          <a:srcRect r="25585"/>
          <a:stretch>
            <a:fillRect/>
          </a:stretch>
        </p:blipFill>
        <p:spPr bwMode="auto">
          <a:xfrm rot="5400000">
            <a:off x="3294473" y="1634693"/>
            <a:ext cx="3960000" cy="3548086"/>
          </a:xfrm>
          <a:prstGeom prst="round2DiagRect">
            <a:avLst/>
          </a:prstGeom>
          <a:noFill/>
        </p:spPr>
      </p:pic>
      <p:pic>
        <p:nvPicPr>
          <p:cNvPr id="5" name="Picture 3" descr="C:\Documents and Settings\User\Рабочий стол\геля\12089668.JPG"/>
          <p:cNvPicPr>
            <a:picLocks noChangeAspect="1" noChangeArrowheads="1"/>
          </p:cNvPicPr>
          <p:nvPr/>
        </p:nvPicPr>
        <p:blipFill>
          <a:blip r:embed="rId3" cstate="print"/>
          <a:srcRect b="12300"/>
          <a:stretch>
            <a:fillRect/>
          </a:stretch>
        </p:blipFill>
        <p:spPr bwMode="auto">
          <a:xfrm rot="5400000" flipV="1">
            <a:off x="-325507" y="3040095"/>
            <a:ext cx="4320000" cy="2526042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928670"/>
            <a:ext cx="4071966" cy="1555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У моей мамы много обрезков разных тканей, вместе с ней мы рассмотрели их и изучили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" descr="C:\Documents and Settings\User\Рабочий стол\геля\120896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00" y="285728"/>
            <a:ext cx="4320000" cy="2880320"/>
          </a:xfrm>
          <a:prstGeom prst="round2DiagRect">
            <a:avLst/>
          </a:prstGeom>
          <a:noFill/>
        </p:spPr>
      </p:pic>
      <p:pic>
        <p:nvPicPr>
          <p:cNvPr id="4097" name="Picture 1" descr="C:\Documents and Settings\User\Рабочий стол\геля\120896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86190"/>
            <a:ext cx="4320000" cy="2880320"/>
          </a:xfrm>
          <a:prstGeom prst="round2Diag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4000504"/>
            <a:ext cx="4357686" cy="2062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Оказалось, что существует много разных видов тканей. И для каждого сезона одежды, подходит определенный вид ткани.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User\Рабочий стол\геля\12089680.JPG"/>
          <p:cNvPicPr>
            <a:picLocks noChangeAspect="1" noChangeArrowheads="1"/>
          </p:cNvPicPr>
          <p:nvPr/>
        </p:nvPicPr>
        <p:blipFill>
          <a:blip r:embed="rId2" cstate="print"/>
          <a:srcRect r="23932"/>
          <a:stretch>
            <a:fillRect/>
          </a:stretch>
        </p:blipFill>
        <p:spPr bwMode="auto">
          <a:xfrm rot="5400000">
            <a:off x="5572132" y="285728"/>
            <a:ext cx="3240000" cy="3240000"/>
          </a:xfrm>
          <a:prstGeom prst="round2DiagRect">
            <a:avLst/>
          </a:prstGeom>
          <a:noFill/>
        </p:spPr>
      </p:pic>
      <p:pic>
        <p:nvPicPr>
          <p:cNvPr id="27651" name="Picture 3" descr="C:\Documents and Settings\User\Рабочий стол\геля\12089692.JPG"/>
          <p:cNvPicPr>
            <a:picLocks noChangeAspect="1" noChangeArrowheads="1"/>
          </p:cNvPicPr>
          <p:nvPr/>
        </p:nvPicPr>
        <p:blipFill>
          <a:blip r:embed="rId3" cstate="print"/>
          <a:srcRect r="24380"/>
          <a:stretch>
            <a:fillRect/>
          </a:stretch>
        </p:blipFill>
        <p:spPr bwMode="auto">
          <a:xfrm rot="5400000">
            <a:off x="94063" y="3620657"/>
            <a:ext cx="3240000" cy="2856687"/>
          </a:xfrm>
          <a:prstGeom prst="round2Diag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1071546"/>
            <a:ext cx="52149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2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Я попробовала ткань на ощупь и узнала, что она, может быть: 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тонкая, гладкая, легкая, мягкая на ощупь, толстая, пушистая, плотная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шероховатая.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4143380"/>
            <a:ext cx="4857784" cy="1047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Оказалась, что каждая ткань обладает определенными свойствами.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User\Рабочий стол\геля\12089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14290"/>
            <a:ext cx="3600000" cy="2400266"/>
          </a:xfrm>
          <a:prstGeom prst="round2DiagRect">
            <a:avLst/>
          </a:prstGeom>
          <a:noFill/>
        </p:spPr>
      </p:pic>
      <p:pic>
        <p:nvPicPr>
          <p:cNvPr id="28675" name="Picture 3" descr="C:\Documents and Settings\User\Рабочий стол\геля\12089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85585" y="3600239"/>
            <a:ext cx="3600000" cy="2400266"/>
          </a:xfrm>
          <a:prstGeom prst="round2Diag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357166"/>
            <a:ext cx="535785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	Есть ткани, которые: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быстро впитывают воду,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водонепроницаемые  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(не впитывает воду)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быстро сохнут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6050" y="3429000"/>
            <a:ext cx="61436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хорошо пропускающие воздух (дышащие)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хорошо тянуться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плохо тянуться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легко воспламеняется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285728"/>
            <a:ext cx="51435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зимней, весенней, осенней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одежды люди используют </a:t>
            </a: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шерстяные ткани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Они теплые, плотные, пушистые и теплые в них не холодно. А делают такую ткань из шерсти животных. В определенное время их стригут , постриглись овечки и гуляют на лугу, новую шерсть отращивают, до следующей стрижки. Шерсть расчесывают, прядут нити, окрашивают, изготавливают вещи </a:t>
            </a:r>
          </a:p>
        </p:txBody>
      </p:sp>
      <p:pic>
        <p:nvPicPr>
          <p:cNvPr id="29698" name="Picture 2" descr="http://myresurs.ru/upload/image/455546_339_570x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3600000" cy="2147369"/>
          </a:xfrm>
          <a:prstGeom prst="round2Diag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714752"/>
            <a:ext cx="528638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летней одежды люди используют льняные, хлопковые ткани.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Для этих тканей выращивают специальное растения</a:t>
            </a:r>
            <a:r>
              <a:rPr lang="ru-RU" sz="2100" i="1" dirty="0" smtClean="0">
                <a:latin typeface="Times New Roman" pitchFamily="18" charset="0"/>
                <a:cs typeface="Times New Roman" pitchFamily="18" charset="0"/>
              </a:rPr>
              <a:t>: хлопок и лен.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Потом нити прядут и скручивают специальные прядильные машины на прядильных фабриках, и именно там из хлопчатобумажных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льняных нитей ткут ткань 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AutoShape 4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8" name="AutoShape 12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0" name="AutoShape 14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2" name="AutoShape 16" descr="http://%D0%B3%D0%BE%D1%80%D0%BE%D0%B4%D0%BE%D0%BA-%D0%BC%D0%B0%D0%BC.%D1%80%D1%84/wp-content/uploads/2014/04/wpid-letnii_garderob_dlya_dev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13" name="Picture 17" descr="C:\Documents and Settings\User\Рабочий стол\wpid-letnii_garderob_dlya_devoch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4000" y="4158000"/>
            <a:ext cx="3600000" cy="2700000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4714908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 предложила мне , вместе </a:t>
            </a:r>
            <a:r>
              <a:rPr lang="ru-RU" sz="24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сшить подушку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для моей детской комнаты.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5" name="Picture 5" descr="C:\Documents and Settings\User\Рабочий стол\геля\12089719.JPG"/>
          <p:cNvPicPr>
            <a:picLocks noChangeAspect="1" noChangeArrowheads="1"/>
          </p:cNvPicPr>
          <p:nvPr/>
        </p:nvPicPr>
        <p:blipFill>
          <a:blip r:embed="rId2" cstate="print"/>
          <a:srcRect r="16656"/>
          <a:stretch>
            <a:fillRect/>
          </a:stretch>
        </p:blipFill>
        <p:spPr bwMode="auto">
          <a:xfrm>
            <a:off x="0" y="3786190"/>
            <a:ext cx="3600000" cy="2879939"/>
          </a:xfrm>
          <a:prstGeom prst="round2DiagRect">
            <a:avLst/>
          </a:prstGeom>
          <a:noFill/>
        </p:spPr>
      </p:pic>
      <p:pic>
        <p:nvPicPr>
          <p:cNvPr id="30727" name="Picture 7" descr="C:\Documents and Settings\User\Рабочий стол\геля\12079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818710"/>
            <a:ext cx="3600000" cy="2400266"/>
          </a:xfrm>
          <a:prstGeom prst="round2Diag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29058" y="464344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Вот что у нас получилось</a:t>
            </a:r>
            <a:endParaRPr lang="ru-RU" sz="2400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C:\Documents and Settings\User\Рабочий стол\геля\12079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8780" y="971110"/>
            <a:ext cx="3600000" cy="2400266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User\Рабочий стол\геля\12089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3960000" cy="2640293"/>
          </a:xfrm>
          <a:prstGeom prst="round2Diag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43438" y="428604"/>
            <a:ext cx="4500562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Оказалось, что мою маму можно назвать не только </a:t>
            </a:r>
            <a:r>
              <a:rPr lang="ru-RU" sz="2400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Швей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но еще и </a:t>
            </a:r>
            <a:r>
              <a:rPr lang="ru-RU" sz="2400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портным.</a:t>
            </a:r>
            <a:endParaRPr lang="ru-RU" sz="2400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429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Швея</a:t>
            </a:r>
            <a:r>
              <a:rPr lang="ru-RU" sz="24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работница по шитью,  изготовлению чего–либо из ткани.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786322"/>
            <a:ext cx="5678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Портной</a:t>
            </a:r>
            <a:r>
              <a:rPr lang="ru-RU" sz="24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(от др.русск. порть — нарез или кусок ткани, одежда; устар. швец, швея) –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ремесленная профессия по изготовлению одежды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2214554"/>
            <a:ext cx="45005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Существует множество названий в данном ремесле (</a:t>
            </a:r>
            <a:r>
              <a:rPr lang="ru-RU" sz="24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сапожник, модельер, дизайнер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Все что  узнала, я решила рассказать свои сверстниками в группе  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33984" t="24804" r="17383" b="11718"/>
          <a:stretch>
            <a:fillRect/>
          </a:stretch>
        </p:blipFill>
        <p:spPr bwMode="auto">
          <a:xfrm>
            <a:off x="4857752" y="214290"/>
            <a:ext cx="3960000" cy="3101205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 descr="C:\Documents and Settings\User\Мои документы\Работа\фото- Дети\проект - ткани\2015-12-11 10.33.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3960000" cy="2970000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57167"/>
            <a:ext cx="8786842" cy="6107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группе вместе с ребятами и воспитателями мы:</a:t>
            </a:r>
          </a:p>
          <a:p>
            <a:pPr>
              <a:lnSpc>
                <a:spcPct val="130000"/>
              </a:lnSpc>
              <a:buFont typeface="Arial" pitchFamily="34" charset="0"/>
              <a:buChar char="•"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Рассмотрели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иллюстрации, фотографии, картинки о тканях, </a:t>
            </a:r>
          </a:p>
          <a:p>
            <a:pPr lvl="0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Побеседовали о том: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«Кому и зачем нужна одежда?», «Откуда приходи одежда?», «История ткани», «У каждого времени года, своя одежда», «Кто придумывает одежду?», «Разные ткани»;</a:t>
            </a:r>
          </a:p>
          <a:p>
            <a:pPr lvl="0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Почитали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художественную литературу: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Н.Носов «Заплатка»,Ушинский «Как рубашка в поле выросла?», Н. Носов «Заплатка», В. Марковой. «Самый красивый наряд на свете» (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япон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; пер. Т.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Габбе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);, Русская народная сказка «Золотое веретено», «Крошечка -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Хаврошечка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», Братья Гримм «Три пряхи», Братья Гримм «Новое платье для короля»;</a:t>
            </a:r>
          </a:p>
          <a:p>
            <a:pPr lvl="0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Почитали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загадки, пословицы и поговорок.</a:t>
            </a:r>
          </a:p>
          <a:p>
            <a:pPr lvl="0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Ситуативные разговоры: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«Как люди одеваются зимой», «Зачем человеку одежда?», «Чтобы ткань приносила пользу, нужно использовать ее по назначению»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Vcy;&amp;icy;&amp;kcy;&amp;tcy;&amp;ocy;&amp;rcy;&amp;icy;&amp;ncy;&amp;acy; «&amp;Mcy;&amp;icy;&amp;rcy; &amp;tcy;&amp;kcy;&amp;acy;&amp;ncy;&amp;icy;»&#10; "/>
          <p:cNvPicPr/>
          <p:nvPr/>
        </p:nvPicPr>
        <p:blipFill>
          <a:blip r:embed="rId2" cstate="print"/>
          <a:srcRect t="17735"/>
          <a:stretch>
            <a:fillRect/>
          </a:stretch>
        </p:blipFill>
        <p:spPr bwMode="auto">
          <a:xfrm>
            <a:off x="1714480" y="1857364"/>
            <a:ext cx="61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285852" y="357166"/>
            <a:ext cx="74295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поиграли в сюжетно – ролевые игры:</a:t>
            </a:r>
            <a:r>
              <a:rPr kumimoji="0" lang="ru-RU" sz="2200" i="1" u="none" strike="noStrike" cap="none" normalizeH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«Ателье», «Магазин одежды», «Портной», «Семья», «Стирка кукольной одежды» 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_plpcte_target" descr="http://uld15.mycdn.me/image?t=3&amp;bid=583516892645&amp;id=583516892645&amp;plc=WEB&amp;tkn=*PcjeKfUdYN6CEbmQaKzoLjGc_0w"/>
          <p:cNvPicPr/>
          <p:nvPr/>
        </p:nvPicPr>
        <p:blipFill>
          <a:blip r:embed="rId3" cstate="print"/>
          <a:srcRect l="13757" r="19841"/>
          <a:stretch>
            <a:fillRect/>
          </a:stretch>
        </p:blipFill>
        <p:spPr bwMode="auto">
          <a:xfrm>
            <a:off x="0" y="214290"/>
            <a:ext cx="3600000" cy="360000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643306" y="214290"/>
            <a:ext cx="550069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Меня зовут –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Романова Ангелина.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Живу я в городе Павлово. У меня есть папа, мама и сестренка Даша. Я очень люблю свою семью! Большую часть своего времени я провожу в детском саду №9.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У меня много друзей в группе. Мне с ними очень интересно! 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7158" y="4000504"/>
            <a:ext cx="850112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очень любознательная и хочу как можно больше узнать об окружающем  меня мире. Поэтому часто задаю вопросы.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называет меня «вундеркиндом».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я не обижаюсь.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16" y="64291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Была создана дидактическая игра </a:t>
            </a:r>
            <a:r>
              <a:rPr lang="ru-RU" sz="2400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«Оденем куклу Маши Мишу на прогулку»</a:t>
            </a:r>
            <a:endParaRPr lang="ru-RU" sz="2400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maam.ru/upload/blogs/1f1b1a212d0e166cd1fd0e3bf0eb3818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428868"/>
            <a:ext cx="3600000" cy="269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maam.ru/upload/blogs/18a2f6d08a8d0a6e5fd56d78da9a5083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500570"/>
            <a:ext cx="2520000" cy="188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maam.ru/upload/blogs/af7a6f9b97f16168615703812a7b9729.jp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000240"/>
            <a:ext cx="2520000" cy="188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802" t="4545" r="15500" b="5615"/>
          <a:stretch>
            <a:fillRect/>
          </a:stretch>
        </p:blipFill>
        <p:spPr bwMode="auto">
          <a:xfrm>
            <a:off x="428596" y="3214686"/>
            <a:ext cx="4320000" cy="324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571480"/>
            <a:ext cx="764386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Посмотрели: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презентации 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«Как рубашка в поле выросла»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«Как появляются ткани»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i="1" dirty="0" smtClean="0">
                <a:solidFill>
                  <a:srgbClr val="FF006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фильм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истории возникновении ткани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5078" t="25390" r="2734" b="31641"/>
          <a:stretch>
            <a:fillRect/>
          </a:stretch>
        </p:blipFill>
        <p:spPr bwMode="auto">
          <a:xfrm>
            <a:off x="4572000" y="0"/>
            <a:ext cx="4320000" cy="264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357166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Познавательно – исследовательская деятельность</a:t>
            </a:r>
            <a:endParaRPr lang="ru-RU" sz="2400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F:\DCIM\Camera\2015-12-11 10.39.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8"/>
            <a:ext cx="2523225" cy="1896568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F:\DCIM\Camera\2015-12-11 10.42.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333057" y="3310489"/>
            <a:ext cx="2513404" cy="1893171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F:\DCIM\Camera\2015-12-11 10.42.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 flipV="1">
            <a:off x="41970" y="4458568"/>
            <a:ext cx="2514349" cy="1883972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F:\DCIM\Camera\2015-12-11 10.37.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1868" y="4965404"/>
            <a:ext cx="2522132" cy="189259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DCIM\Camera\2015-12-11 10.45.2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196323" y="1947289"/>
            <a:ext cx="2507054" cy="1898576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F:\DCIM\Camera\2015-12-11 10.40.3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4748" y="1142984"/>
            <a:ext cx="2519252" cy="189800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500042"/>
            <a:ext cx="6215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Выставка рисунков «Разная одежда» </a:t>
            </a:r>
            <a:endParaRPr lang="ru-RU" sz="2800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7891" name="Picture 3" descr="C:\Documents and Settings\User\Мои документы\Работа\фото- Дети\проект - ткани\2015-12-11 10.48.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6120000" cy="4590000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357166"/>
            <a:ext cx="75723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Организован   мастер – класс с родителями «Изготовление игрушек для театрализованных игр» </a:t>
            </a:r>
            <a:endParaRPr lang="ru-RU" sz="24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8914" name="Picture 2" descr="C:\Documents and Settings\User\Мои документы\Работа\фото- Дети\проект - ткани\2015-12-11 10.57.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643314"/>
            <a:ext cx="3960000" cy="2970000"/>
          </a:xfrm>
          <a:prstGeom prst="round2DiagRect">
            <a:avLst/>
          </a:prstGeom>
          <a:noFill/>
        </p:spPr>
      </p:pic>
      <p:pic>
        <p:nvPicPr>
          <p:cNvPr id="38915" name="Picture 3" descr="C:\Documents and Settings\User\Мои документы\Работа\фото- Дети\проект - ткани\2015-12-11 10.57.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643050"/>
            <a:ext cx="3960000" cy="2970000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User\Мои документы\Работа\фото- Дети\проект - ткани\2015-12-11 10.59.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14422"/>
            <a:ext cx="5400000" cy="4050000"/>
          </a:xfrm>
          <a:prstGeom prst="round2Diag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85728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Вот, что у нас получилось</a:t>
            </a:r>
            <a:endParaRPr lang="ru-RU" sz="28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«Коллекция тканей»</a:t>
            </a:r>
            <a:endParaRPr lang="ru-RU" sz="3200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t="17828" b="21926"/>
          <a:stretch>
            <a:fillRect/>
          </a:stretch>
        </p:blipFill>
        <p:spPr bwMode="auto">
          <a:xfrm>
            <a:off x="5072066" y="2500306"/>
            <a:ext cx="2883639" cy="236042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00174"/>
            <a:ext cx="2883638" cy="215841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286256"/>
            <a:ext cx="2883638" cy="214777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User\Рабочий стол\геля\12089700.JPG"/>
          <p:cNvPicPr/>
          <p:nvPr/>
        </p:nvPicPr>
        <p:blipFill>
          <a:blip r:embed="rId2" cstate="print"/>
          <a:srcRect r="8466" b="12351"/>
          <a:stretch>
            <a:fillRect/>
          </a:stretch>
        </p:blipFill>
        <p:spPr bwMode="auto">
          <a:xfrm>
            <a:off x="5357818" y="285728"/>
            <a:ext cx="3595384" cy="2286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85728"/>
            <a:ext cx="57150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Обоснование проблемы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57158" y="1000108"/>
            <a:ext cx="54292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мама – швея, она шьет красивые  вещи для меня и сестренки Даши. В нашей квартире присутствует множество изделий, сшитых моей мамой: занавески, плед на кровать, подушечки, одежда для всех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357562"/>
            <a:ext cx="892971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членов нашей семьи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меня много кукол, и я поспросила маму шить новое платье для куклы, мама предложила выбрать мне самой материал.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растерялась…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меня возникла проблема, какой материал выбрать?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User\Рабочий стол\геля\12089708.JPG"/>
          <p:cNvPicPr>
            <a:picLocks noChangeAspect="1" noChangeArrowheads="1"/>
          </p:cNvPicPr>
          <p:nvPr/>
        </p:nvPicPr>
        <p:blipFill>
          <a:blip r:embed="rId2" cstate="print"/>
          <a:srcRect l="5670" b="12755"/>
          <a:stretch>
            <a:fillRect/>
          </a:stretch>
        </p:blipFill>
        <p:spPr bwMode="auto">
          <a:xfrm rot="5400000">
            <a:off x="5089509" y="1196979"/>
            <a:ext cx="4754247" cy="2931745"/>
          </a:xfrm>
          <a:prstGeom prst="round2Diag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928670"/>
            <a:ext cx="571504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66"/>
                </a:solidFill>
                <a:latin typeface="Monotype Corsiva" pitchFamily="66" charset="0"/>
                <a:cs typeface="Times New Roman" pitchFamily="18" charset="0"/>
              </a:rPr>
              <a:t>Мне захотелось найти ответы , на появившиеся у меня вопросы: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История ткани?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Из какого материала сделана одежда?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Какая бывает ткань ?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Какие свойства есть у тканей? 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Кто работает с тканью ?</a:t>
            </a:r>
          </a:p>
          <a:p>
            <a:pPr lvl="0" indent="354013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Легко ли создать одежду самому?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57158" y="5715016"/>
            <a:ext cx="62151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 этими вопросами Я обратилась к воспитателям и моей маме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7620" y="3429000"/>
            <a:ext cx="1936749" cy="95410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Методы 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исследования</a:t>
            </a:r>
            <a:endParaRPr lang="ru-RU" sz="2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214290"/>
            <a:ext cx="6354625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0541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latin typeface="Monotype Corsiva" pitchFamily="66" charset="0"/>
                <a:cs typeface="Times New Roman" panose="02020603050405020304" pitchFamily="18" charset="0"/>
              </a:rPr>
              <a:t>Источники получения информации</a:t>
            </a:r>
          </a:p>
        </p:txBody>
      </p:sp>
      <p:pic>
        <p:nvPicPr>
          <p:cNvPr id="5" name="Рисунок 4" descr="презентация - 00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1440000" cy="1371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презентация - 00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857232"/>
            <a:ext cx="1080000" cy="1831981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презентация - 0006.jpg"/>
          <p:cNvPicPr>
            <a:picLocks noChangeAspect="1"/>
          </p:cNvPicPr>
          <p:nvPr/>
        </p:nvPicPr>
        <p:blipFill>
          <a:blip r:embed="rId4" cstate="print"/>
          <a:srcRect l="20087" t="26666" r="27266" b="10001"/>
          <a:stretch>
            <a:fillRect/>
          </a:stretch>
        </p:blipFill>
        <p:spPr bwMode="auto">
          <a:xfrm>
            <a:off x="5143504" y="1214422"/>
            <a:ext cx="1080000" cy="1398751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презентация - 0001.jpg"/>
          <p:cNvPicPr>
            <a:picLocks noChangeAspect="1"/>
          </p:cNvPicPr>
          <p:nvPr/>
        </p:nvPicPr>
        <p:blipFill>
          <a:blip r:embed="rId5" cstate="print"/>
          <a:srcRect l="17184" t="10358" r="1385" b="446"/>
          <a:stretch>
            <a:fillRect/>
          </a:stretch>
        </p:blipFill>
        <p:spPr bwMode="auto">
          <a:xfrm>
            <a:off x="4429124" y="4929198"/>
            <a:ext cx="1440000" cy="154714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Picture 9" descr="E:\На диск\ПРОЕКТНАЯ ДЕЯТЕЛЬНОСТЬ\карточки методов исследования\связаться со специалисто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714620"/>
            <a:ext cx="1440000" cy="141925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презентация - 0004.jpg"/>
          <p:cNvPicPr>
            <a:picLocks noChangeAspect="1"/>
          </p:cNvPicPr>
          <p:nvPr/>
        </p:nvPicPr>
        <p:blipFill>
          <a:blip r:embed="rId7" cstate="print"/>
          <a:srcRect l="5966" t="23538" r="10226" b="3377"/>
          <a:stretch>
            <a:fillRect/>
          </a:stretch>
        </p:blipFill>
        <p:spPr bwMode="auto">
          <a:xfrm>
            <a:off x="2214546" y="4572008"/>
            <a:ext cx="1440000" cy="1415636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презентация - 0002.jpg"/>
          <p:cNvPicPr>
            <a:picLocks noChangeAspect="1"/>
          </p:cNvPicPr>
          <p:nvPr/>
        </p:nvPicPr>
        <p:blipFill>
          <a:blip r:embed="rId8" cstate="print"/>
          <a:srcRect l="31291" r="6735" b="20468"/>
          <a:stretch>
            <a:fillRect/>
          </a:stretch>
        </p:blipFill>
        <p:spPr bwMode="auto">
          <a:xfrm>
            <a:off x="500034" y="3643314"/>
            <a:ext cx="1080000" cy="14265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14282" y="300037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Подумай сам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43174" y="2786058"/>
            <a:ext cx="1863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Спроси у другого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628" y="2714620"/>
            <a:ext cx="13372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книге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357950" y="4214818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Свяжись со специалистом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929322" y="5072074"/>
            <a:ext cx="23396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 информацию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Интернета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14282" y="5143512"/>
            <a:ext cx="15352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эксперимент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285984" y="6215082"/>
            <a:ext cx="1477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Понаблюдай</a:t>
            </a:r>
            <a:endParaRPr lang="ru-RU" sz="1050" b="1" i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геля\измен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2438400" cy="363855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User\Рабочий стол\геля\12089666.JPG"/>
          <p:cNvPicPr/>
          <p:nvPr/>
        </p:nvPicPr>
        <p:blipFill>
          <a:blip r:embed="rId3" cstate="print"/>
          <a:srcRect r="26190"/>
          <a:stretch>
            <a:fillRect/>
          </a:stretch>
        </p:blipFill>
        <p:spPr bwMode="auto">
          <a:xfrm>
            <a:off x="5715008" y="3934046"/>
            <a:ext cx="3227528" cy="292395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928926" y="1071546"/>
            <a:ext cx="62150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20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найти ответы на вопросы мама отвела меня в «Юношескую» библиотеку,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нашли книжки под названием «История костюмов», «Шитье для самых маленьких».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28596" y="4714884"/>
            <a:ext cx="48577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2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Дома, мы воспользовались интернетом: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рассмотрели иллюстрации и картинки о тканях.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зентация - 0001.jpg"/>
          <p:cNvPicPr>
            <a:picLocks noChangeAspect="1"/>
          </p:cNvPicPr>
          <p:nvPr/>
        </p:nvPicPr>
        <p:blipFill>
          <a:blip r:embed="rId2" cstate="print"/>
          <a:srcRect l="17184" t="10358" r="1385" b="446"/>
          <a:stretch>
            <a:fillRect/>
          </a:stretch>
        </p:blipFill>
        <p:spPr bwMode="auto">
          <a:xfrm>
            <a:off x="1928794" y="214290"/>
            <a:ext cx="1440000" cy="154714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00430" y="500042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Посмотреть в интернете</a:t>
            </a:r>
            <a:endParaRPr lang="ru-RU" sz="4000" b="1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57818" y="3571876"/>
            <a:ext cx="3000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450850" algn="l"/>
                <a:tab pos="1362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http://www.ocostume.ru/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 l="9260" t="22049" r="10041" b="2985"/>
          <a:stretch>
            <a:fillRect/>
          </a:stretch>
        </p:blipFill>
        <p:spPr bwMode="auto">
          <a:xfrm>
            <a:off x="4929190" y="1428736"/>
            <a:ext cx="3600000" cy="200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 cstate="print"/>
          <a:srcRect t="13229" b="4088"/>
          <a:stretch>
            <a:fillRect/>
          </a:stretch>
        </p:blipFill>
        <p:spPr bwMode="auto">
          <a:xfrm>
            <a:off x="500034" y="2285992"/>
            <a:ext cx="3600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4214818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4508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https://ru.wikipedia.org/wiki/%D0%A2%D0%BA%D0%B0%D0%BD%D1%8C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Arial" pitchFamily="34" charset="0"/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7" cstate="print"/>
          <a:srcRect t="10704" b="3306"/>
          <a:stretch>
            <a:fillRect/>
          </a:stretch>
        </p:blipFill>
        <p:spPr bwMode="auto">
          <a:xfrm>
            <a:off x="5072066" y="4786322"/>
            <a:ext cx="36000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57224" y="5929330"/>
            <a:ext cx="35004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  <a:tab pos="4508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www.tvorim-sami.r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55078" t="25390" r="2734" b="31641"/>
          <a:stretch>
            <a:fillRect/>
          </a:stretch>
        </p:blipFill>
        <p:spPr bwMode="auto">
          <a:xfrm>
            <a:off x="1571604" y="714356"/>
            <a:ext cx="6120000" cy="37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71538" y="292893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4643446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Интернете я посмотрела фильм о истории ткани.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404747"/>
            <a:ext cx="828680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Посетив библиотеку и изучив информацию в интернете я узнала: </a:t>
            </a:r>
          </a:p>
          <a:p>
            <a:pPr indent="354013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Что такое ткань?</a:t>
            </a:r>
          </a:p>
          <a:p>
            <a:pPr indent="354013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Когда появилась ткань?</a:t>
            </a:r>
          </a:p>
          <a:p>
            <a:pPr indent="354013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Какая ткань появилось первой? </a:t>
            </a:r>
          </a:p>
          <a:p>
            <a:pPr indent="354013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чем ее изготовляют ткань?</a:t>
            </a:r>
          </a:p>
          <a:p>
            <a:pPr indent="354013">
              <a:lnSpc>
                <a:spcPct val="13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Кто работает с тканью ?</a:t>
            </a:r>
          </a:p>
        </p:txBody>
      </p:sp>
      <p:pic>
        <p:nvPicPr>
          <p:cNvPr id="6147" name="Picture 3" descr="http://cs540105.vk.me/c7001/v7001972/b4f3/V2v31xho_K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14290"/>
            <a:ext cx="5040000" cy="3354438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902</Words>
  <Application>Microsoft Office PowerPoint</Application>
  <PresentationFormat>Экран (4:3)</PresentationFormat>
  <Paragraphs>100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Андрей</cp:lastModifiedBy>
  <cp:revision>42</cp:revision>
  <dcterms:created xsi:type="dcterms:W3CDTF">2014-06-15T09:49:01Z</dcterms:created>
  <dcterms:modified xsi:type="dcterms:W3CDTF">2021-03-18T04:20:51Z</dcterms:modified>
</cp:coreProperties>
</file>