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5" r:id="rId8"/>
    <p:sldId id="267" r:id="rId9"/>
    <p:sldId id="270" r:id="rId10"/>
    <p:sldId id="266" r:id="rId11"/>
    <p:sldId id="268" r:id="rId12"/>
    <p:sldId id="271" r:id="rId13"/>
    <p:sldId id="269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86;&#1077;&#1082;&#1090;%20&#1074;&#1099;&#1088;&#1072;&#1089;&#1090;&#1091;%20&#1079;&#1076;&#1086;&#1088;&#1086;&#1074;&#1099;&#1084;.docx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Chelovek-yeto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Проект </a:t>
            </a:r>
            <a:br>
              <a:rPr lang="ru-RU" sz="6000" b="1" dirty="0" smtClean="0"/>
            </a:br>
            <a:r>
              <a:rPr lang="ru-RU" sz="6000" b="1" dirty="0" smtClean="0"/>
              <a:t>«</a:t>
            </a:r>
            <a:r>
              <a:rPr lang="ru-RU" sz="6000" b="1" dirty="0" smtClean="0">
                <a:hlinkClick r:id="rId2" action="ppaction://hlinkfile"/>
              </a:rPr>
              <a:t>Я </a:t>
            </a:r>
            <a:r>
              <a:rPr lang="ru-RU" sz="6000" b="1" dirty="0">
                <a:hlinkClick r:id="rId2" action="ppaction://hlinkfile"/>
              </a:rPr>
              <a:t>вырасту </a:t>
            </a:r>
            <a:r>
              <a:rPr lang="ru-RU" sz="6000" b="1" dirty="0" smtClean="0">
                <a:hlinkClick r:id="rId2" action="ppaction://hlinkfile"/>
              </a:rPr>
              <a:t>здоровым</a:t>
            </a:r>
            <a:r>
              <a:rPr lang="ru-RU" sz="6000" b="1" dirty="0" smtClean="0"/>
              <a:t>»</a:t>
            </a:r>
            <a:r>
              <a:rPr lang="ru-RU" sz="6000" b="1" dirty="0"/>
              <a:t/>
            </a:r>
            <a:br>
              <a:rPr lang="ru-RU" sz="6000" b="1" dirty="0"/>
            </a:b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7448872" cy="1728192"/>
          </a:xfrm>
        </p:spPr>
        <p:txBody>
          <a:bodyPr>
            <a:normAutofit fontScale="55000" lnSpcReduction="20000"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Авторы  </a:t>
            </a:r>
            <a:r>
              <a:rPr lang="ru-RU" sz="4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проекта: Юдина Екатерина </a:t>
            </a:r>
            <a:r>
              <a:rPr lang="ru-RU" sz="4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Сергеевна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                     Русак </a:t>
            </a:r>
            <a:r>
              <a:rPr lang="ru-RU" sz="4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Елена Сергеевна</a:t>
            </a:r>
            <a:endParaRPr lang="ru-RU" sz="48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10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56792"/>
            <a:ext cx="7408333" cy="3882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    </a:t>
            </a:r>
            <a:r>
              <a:rPr lang="ru-RU" sz="3600" b="1" dirty="0" smtClean="0"/>
              <a:t>Пьеса о пользе витаминов</a:t>
            </a:r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Продукт проектной деятельности </a:t>
            </a: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второго </a:t>
            </a:r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этапа</a:t>
            </a: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788020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31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3502" y="116632"/>
            <a:ext cx="8136904" cy="561662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/>
              <a:t>Спортивное развлечение </a:t>
            </a:r>
          </a:p>
          <a:p>
            <a:pPr marL="0" indent="0" algn="ctr">
              <a:buNone/>
            </a:pPr>
            <a:r>
              <a:rPr lang="ru-RU" sz="3600" b="1" dirty="0" smtClean="0"/>
              <a:t>«Путешествие в сказку»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96356"/>
            <a:ext cx="4968552" cy="305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6035824" cy="299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6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60448" y="1484784"/>
            <a:ext cx="8188016" cy="115212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smtClean="0"/>
              <a:t>Папка – передвижка «Подвижные игры</a:t>
            </a:r>
            <a:r>
              <a:rPr lang="ru-RU" sz="3600" b="1" dirty="0"/>
              <a:t>» Анкетирование «Растем здоровыми»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7885" y="11663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Мероприятия по работе с родителями на втором этапе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933054"/>
            <a:ext cx="4830042" cy="259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289" y="2708920"/>
            <a:ext cx="3975762" cy="244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84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16561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/>
              <a:t>Выставки рисунков</a:t>
            </a:r>
          </a:p>
          <a:p>
            <a:pPr marL="0" indent="0">
              <a:buNone/>
            </a:pPr>
            <a:r>
              <a:rPr lang="ru-RU" sz="2800" b="1" dirty="0" smtClean="0"/>
              <a:t> «Самый счастливый день в нашей семье», «Мамины профессии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9934" y="116632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Продукт проектной деятельности </a:t>
            </a: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третьего этапа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29120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384083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5297" y="3614736"/>
            <a:ext cx="2474913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50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568952" cy="13353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/>
              <a:t>Папки передвижки:</a:t>
            </a:r>
          </a:p>
          <a:p>
            <a:pPr marL="0" indent="0">
              <a:buNone/>
            </a:pPr>
            <a:r>
              <a:rPr lang="ru-RU" sz="2800" b="1" dirty="0" smtClean="0"/>
              <a:t> о « </a:t>
            </a:r>
            <a:r>
              <a:rPr lang="ru-RU" sz="2800" b="1" dirty="0" err="1" smtClean="0"/>
              <a:t>Детско</a:t>
            </a:r>
            <a:r>
              <a:rPr lang="ru-RU" sz="2800" b="1" dirty="0" smtClean="0"/>
              <a:t> – родительских отношениях», </a:t>
            </a:r>
          </a:p>
          <a:p>
            <a:pPr marL="0" indent="0">
              <a:buNone/>
            </a:pPr>
            <a:r>
              <a:rPr lang="ru-RU" sz="2800" b="1" dirty="0" smtClean="0"/>
              <a:t>Составление родословной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Мероприятия по работе с родителями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2" y="3017881"/>
            <a:ext cx="4434963" cy="351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017880"/>
            <a:ext cx="3888432" cy="351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35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Вид </a:t>
            </a: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проекта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информационно – творческий</a:t>
            </a:r>
            <a:endParaRPr lang="ru-RU" sz="3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Участники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проекта: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 дети подготовительной группы «Звездочки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», воспитатели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группы,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специалисты ДОУ,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родители воспитанников</a:t>
            </a:r>
            <a:endParaRPr lang="ru-RU" sz="32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Сроки реализации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: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с 3 октября по 31 октября</a:t>
            </a:r>
            <a:endParaRPr lang="ru-RU" sz="32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864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348880"/>
            <a:ext cx="7416824" cy="367240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рамках темы недели  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«Строение человека»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дети стали задавать вопросы о строении своего организма, у 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них возникла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спорная ситуация о здоровом образе 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жизни.    </a:t>
            </a:r>
            <a:endParaRPr lang="ru-RU" sz="36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Проблема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112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7920880" cy="410445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Задачи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проекта: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  <a:buFont typeface="Trebuchet MS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Сформировать у детей адекватные представления об организме человека (о строении собственного тела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)</a:t>
            </a:r>
            <a:endParaRPr lang="ru-RU" sz="2800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  <a:buFont typeface="Trebuchet MS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Формировать  у детей понимание  необходимости заботиться о своем здоровье, беречь его, учиться быть здоровыми и вести здоровый образ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жизни</a:t>
            </a:r>
            <a:endParaRPr lang="ru-RU" sz="2800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  <a:buFont typeface="Trebuchet MS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Расширить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представление у детей о семье через организацию разных видов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деятельности</a:t>
            </a:r>
            <a:endParaRPr lang="ru-RU" sz="2800" dirty="0"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000000"/>
              </a:buClr>
              <a:buSzPts val="1000"/>
              <a:buFont typeface="Trebuchet MS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Расширить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представления детей о профессиях, которые помогают человеку быть здоровым</a:t>
            </a: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252728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Цель проекта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:</a:t>
            </a:r>
            <a:b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Формирование у детей осознанно-правильного отношения к своему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здоровью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4116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136904" cy="374441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каждого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ребенка подготовительной группы сформированы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представления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человек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кто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это?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о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здоровье человека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семье,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о воспитания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здорового образа жизни, </a:t>
            </a:r>
            <a:endParaRPr lang="ru-RU" sz="3200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- о профессиях,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помогающих человеку быть здоровым</a:t>
            </a:r>
            <a:endParaRPr lang="ru-RU" sz="3200" dirty="0">
              <a:ea typeface="Calibri"/>
              <a:cs typeface="Times New Roman"/>
            </a:endParaRPr>
          </a:p>
          <a:p>
            <a:pPr algn="ctr"/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Ожидаемый результат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0879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496944" cy="4425355"/>
          </a:xfrm>
        </p:spPr>
        <p:txBody>
          <a:bodyPr/>
          <a:lstStyle/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sz="3600" dirty="0" smtClean="0"/>
              <a:t>«Строение человека» (03.10 – 07.10)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«Неделя здоровья» (10.10 -14.10)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« Я и моя семья» (17.10 – 22.10)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«Профессии» (25.10- 29.10)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Этапы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реализации проекта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2880321" cy="4032447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Плакат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«Я </a:t>
            </a:r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мое тело» </a:t>
            </a:r>
            <a:endParaRPr lang="ru-RU" sz="28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b="1" dirty="0" smtClean="0">
              <a:solidFill>
                <a:prstClr val="black"/>
              </a:solidFill>
              <a:ea typeface="Calibri"/>
              <a:cs typeface="Times New Roman"/>
              <a:hlinkClick r:id="rId2" action="ppaction://hlinkpres?slideindex=1&amp;slidetitle=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prstClr val="black"/>
                </a:solidFill>
                <a:ea typeface="Calibri"/>
                <a:cs typeface="Times New Roman"/>
                <a:hlinkClick r:id="rId2" action="ppaction://hlinkpres?slideindex=1&amp;slidetitle="/>
              </a:rPr>
              <a:t>Рассуждения детей на тему «Человек-это…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Продукт </a:t>
            </a: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проектной деятельности </a:t>
            </a:r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первого этапа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827314"/>
            <a:ext cx="5040560" cy="456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855424"/>
            <a:ext cx="5112568" cy="477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0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9198" y="332656"/>
            <a:ext cx="8064896" cy="52565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Беседа с медицинской сестрой </a:t>
            </a:r>
          </a:p>
          <a:p>
            <a:pPr algn="ctr"/>
            <a:r>
              <a:rPr lang="ru-RU" sz="3600" b="1" dirty="0" smtClean="0"/>
              <a:t>«Здоровье –чистота!» </a:t>
            </a:r>
          </a:p>
          <a:p>
            <a:pPr algn="ctr"/>
            <a:endParaRPr lang="ru-RU" sz="36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3640529" cy="2729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077072"/>
            <a:ext cx="4248472" cy="265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57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01158"/>
            <a:ext cx="8176558" cy="146917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smtClean="0"/>
              <a:t>Альбом «Малыш появился на свет</a:t>
            </a:r>
            <a:r>
              <a:rPr lang="ru-RU" sz="3600" b="1" dirty="0"/>
              <a:t>»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3200" b="1" dirty="0" smtClean="0"/>
              <a:t>Информация </a:t>
            </a:r>
            <a:r>
              <a:rPr lang="ru-RU" sz="3200" b="1" dirty="0"/>
              <a:t>на тему «Оздоровление детей»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1464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Мероприятия по работе с родителями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93002">
            <a:off x="455933" y="2785533"/>
            <a:ext cx="3503252" cy="38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46432">
            <a:off x="4004118" y="3347310"/>
            <a:ext cx="4872812" cy="268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86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399</TotalTime>
  <Words>334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 Проект  «Я вырасту здоровым» </vt:lpstr>
      <vt:lpstr>Презентация PowerPoint</vt:lpstr>
      <vt:lpstr> Проблема </vt:lpstr>
      <vt:lpstr>Цель проекта:  Формирование у детей осознанно-правильного отношения к своему здоровью </vt:lpstr>
      <vt:lpstr>Ожидаемый результат</vt:lpstr>
      <vt:lpstr> Этапы реализации проекта </vt:lpstr>
      <vt:lpstr> Продукт проектной деятельности первого этапа </vt:lpstr>
      <vt:lpstr>Презентация PowerPoint</vt:lpstr>
      <vt:lpstr>Мероприятия по работе с родителями</vt:lpstr>
      <vt:lpstr>Продукт проектной деятельности второго этапа </vt:lpstr>
      <vt:lpstr>Презентация PowerPoint</vt:lpstr>
      <vt:lpstr>Мероприятия по работе с родителями на втором этапе</vt:lpstr>
      <vt:lpstr>Продукт проектной деятельности третьего этапа </vt:lpstr>
      <vt:lpstr>Мероприятия по работе с родителями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Проект «Я вырасту здоровым» </dc:title>
  <dc:creator>николай</dc:creator>
  <cp:lastModifiedBy>uzer</cp:lastModifiedBy>
  <cp:revision>27</cp:revision>
  <dcterms:created xsi:type="dcterms:W3CDTF">2016-10-17T11:14:39Z</dcterms:created>
  <dcterms:modified xsi:type="dcterms:W3CDTF">2016-10-25T02:38:43Z</dcterms:modified>
</cp:coreProperties>
</file>