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82" r:id="rId4"/>
    <p:sldId id="259" r:id="rId5"/>
    <p:sldId id="260" r:id="rId6"/>
    <p:sldId id="263" r:id="rId7"/>
    <p:sldId id="264" r:id="rId8"/>
    <p:sldId id="262" r:id="rId9"/>
    <p:sldId id="261" r:id="rId10"/>
    <p:sldId id="265" r:id="rId11"/>
    <p:sldId id="266" r:id="rId12"/>
    <p:sldId id="267" r:id="rId13"/>
    <p:sldId id="268" r:id="rId14"/>
    <p:sldId id="269" r:id="rId15"/>
    <p:sldId id="272" r:id="rId16"/>
    <p:sldId id="276" r:id="rId17"/>
    <p:sldId id="280" r:id="rId18"/>
    <p:sldId id="277" r:id="rId19"/>
    <p:sldId id="271" r:id="rId20"/>
    <p:sldId id="273" r:id="rId21"/>
    <p:sldId id="274" r:id="rId22"/>
    <p:sldId id="275" r:id="rId23"/>
    <p:sldId id="278" r:id="rId24"/>
    <p:sldId id="279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3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F2F99-80D0-47CF-B5DD-D5E94BB2595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744BE-4AC4-4818-9B79-0540EDF03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744BE-4AC4-4818-9B79-0540EDF03EE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744BE-4AC4-4818-9B79-0540EDF03EE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744BE-4AC4-4818-9B79-0540EDF03EE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bobrov24.ru/wp-content/uploads/2015/04/DSCN0648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Бобровская СОШ № 2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Методическая разработка внеклассного мероприятия «Моя малая родина»</a:t>
            </a:r>
          </a:p>
          <a:p>
            <a:pPr algn="ct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учитель начальных классов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МБОУ Бобровская СОШ № 2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Хромых Валентина Ивановна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2016-2017 уч. год 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Тит.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068960"/>
            <a:ext cx="3528392" cy="2646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Бобр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P1090553 (копия)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606178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Герб г. Боброва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Воронежской области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ger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772816"/>
            <a:ext cx="3840474" cy="47957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цент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9945" cy="68580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«Аллея Славы»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аллея героев бобров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560" y="1772816"/>
            <a:ext cx="8001000" cy="3586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73016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45224"/>
            <a:ext cx="8784976" cy="114300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А.Н. Афанасьев                         С.А. Богомолов                           М.И. Касаткин                                    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Афанасьев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2998278" cy="4149080"/>
          </a:xfrm>
        </p:spPr>
      </p:pic>
      <p:pic>
        <p:nvPicPr>
          <p:cNvPr id="6" name="Рисунок 5" descr="Богомолов С.А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196752"/>
            <a:ext cx="2883531" cy="4149080"/>
          </a:xfrm>
          <a:prstGeom prst="rect">
            <a:avLst/>
          </a:prstGeom>
        </p:spPr>
      </p:pic>
      <p:pic>
        <p:nvPicPr>
          <p:cNvPr id="7" name="Рисунок 6" descr="Касаткин Михаи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1196752"/>
            <a:ext cx="2992125" cy="414908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79512" y="0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Знаменитые земляки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4941168"/>
            <a:ext cx="3384376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Евгений Булочников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ул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692696"/>
            <a:ext cx="4293095" cy="4293095"/>
          </a:xfrm>
        </p:spPr>
      </p:pic>
      <p:pic>
        <p:nvPicPr>
          <p:cNvPr id="5" name="Рисунок 4" descr="исаев поч.гр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692696"/>
            <a:ext cx="3767275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229200"/>
            <a:ext cx="8589640" cy="11430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Панин-Коломенкин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Паткин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Владимир Леонидович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Николай Александрович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оломенкин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8640"/>
            <a:ext cx="2592288" cy="5031559"/>
          </a:xfrm>
        </p:spPr>
      </p:pic>
      <p:pic>
        <p:nvPicPr>
          <p:cNvPr id="5" name="Рисунок 4" descr="Паткин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5848" y="188640"/>
            <a:ext cx="4765620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Архитектура города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048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3521968"/>
            <a:ext cx="5004048" cy="333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DSC0115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4978500" cy="3733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SC_411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3429000"/>
            <a:ext cx="4495156" cy="3152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00041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429000"/>
            <a:ext cx="4152461" cy="3150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DSC000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188640"/>
            <a:ext cx="4427984" cy="2951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000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188640"/>
            <a:ext cx="4032448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arta_rossii_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71746" cy="6858000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SC0092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" y="1"/>
            <a:ext cx="4571999" cy="3428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088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6003" y="0"/>
            <a:ext cx="4547997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0986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501008"/>
            <a:ext cx="4603440" cy="3356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000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8" y="3530624"/>
            <a:ext cx="4499992" cy="3327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Бобровская СОШ № 2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122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268760"/>
            <a:ext cx="8064896" cy="53765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Современный Бобров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IMG_73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556792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Здание ДЮСШ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73016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Ледовый дворец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98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Карта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Воронежской области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а во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527621"/>
            <a:ext cx="6209384" cy="5330379"/>
          </a:xfr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IMG_0003 copy"/>
          <p:cNvPicPr>
            <a:picLocks noChangeAspect="1" noChangeArrowheads="1"/>
          </p:cNvPicPr>
          <p:nvPr/>
        </p:nvPicPr>
        <p:blipFill>
          <a:blip r:embed="rId2" cstate="print"/>
          <a:srcRect b="153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Хреновской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IMG_7787 (копия)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80920" cy="542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Рыжая цапля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Ardea purpurea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3908"/>
          <a:stretch>
            <a:fillRect/>
          </a:stretch>
        </p:blipFill>
        <p:spPr>
          <a:xfrm>
            <a:off x="1175405" y="1600200"/>
            <a:ext cx="6793190" cy="434908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Черный коршун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6352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412776"/>
            <a:ext cx="6048672" cy="504686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Ласточка - береговушка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_d4501_c0d3b488_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360"/>
          <a:stretch>
            <a:fillRect/>
          </a:stretch>
        </p:blipFill>
        <p:spPr>
          <a:xfrm>
            <a:off x="1259632" y="1484784"/>
            <a:ext cx="7121641" cy="490975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Зимородок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4651716" cy="3096344"/>
          </a:xfrm>
        </p:spPr>
      </p:pic>
      <p:pic>
        <p:nvPicPr>
          <p:cNvPr id="1026" name="Picture 2" descr="1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924944"/>
            <a:ext cx="374441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98</Words>
  <Application>Microsoft Office PowerPoint</Application>
  <PresentationFormat>Экран (4:3)</PresentationFormat>
  <Paragraphs>34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Муниципальное бюджетное общеобразовательное учреждение Бобровская СОШ № 2</vt:lpstr>
      <vt:lpstr>Слайд 2</vt:lpstr>
      <vt:lpstr>Карта  Воронежской области</vt:lpstr>
      <vt:lpstr>Слайд 4</vt:lpstr>
      <vt:lpstr>Хреновской бор</vt:lpstr>
      <vt:lpstr>Рыжая цапля</vt:lpstr>
      <vt:lpstr>Черный коршун</vt:lpstr>
      <vt:lpstr>Ласточка - береговушка</vt:lpstr>
      <vt:lpstr>Зимородок</vt:lpstr>
      <vt:lpstr>Бобр</vt:lpstr>
      <vt:lpstr>Герб г. Боброва  Воронежской области</vt:lpstr>
      <vt:lpstr>Слайд 12</vt:lpstr>
      <vt:lpstr>«Аллея Славы»</vt:lpstr>
      <vt:lpstr>Слайд 14</vt:lpstr>
      <vt:lpstr>       А.Н. Афанасьев                         С.А. Богомолов                           М.И. Касаткин                                    </vt:lpstr>
      <vt:lpstr>Евгений Булочников</vt:lpstr>
      <vt:lpstr>       Панин-Коломенкин                             Паткин Владимир Леонидович     Николай Александрович </vt:lpstr>
      <vt:lpstr>Архитектура города </vt:lpstr>
      <vt:lpstr>Слайд 19</vt:lpstr>
      <vt:lpstr>Слайд 20</vt:lpstr>
      <vt:lpstr>Бобровская СОШ № 2</vt:lpstr>
      <vt:lpstr>Современный Бобров</vt:lpstr>
      <vt:lpstr>Здание ДЮСШ</vt:lpstr>
      <vt:lpstr>Ледовый дворец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Бобровская СОШ № 2</dc:title>
  <dc:creator>NBrudnaya</dc:creator>
  <cp:lastModifiedBy>Наталья Брудная</cp:lastModifiedBy>
  <cp:revision>66</cp:revision>
  <dcterms:created xsi:type="dcterms:W3CDTF">2017-03-21T05:34:04Z</dcterms:created>
  <dcterms:modified xsi:type="dcterms:W3CDTF">2017-03-22T07:34:32Z</dcterms:modified>
</cp:coreProperties>
</file>