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76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11" initials="1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20574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к уроку по учебному предмету «Технология» в 6 классе на тему «Виды резьбы по дереву и технология их выполнения»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905000" y="3657600"/>
            <a:ext cx="4648200" cy="27432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Разработчик презентации: Скрябин Дмитрий Кимович,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технологии </a:t>
            </a:r>
          </a:p>
          <a:p>
            <a:r>
              <a:rPr lang="ru-RU" sz="21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СРЕДНЕЙ ОБЩЕОБРАЗОВАТЕЛЬНОЙ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ШКОЛЫ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№15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Нерюнгри, р. Саха (Якутия)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532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Технология  выполнения плоскорельефной резьбы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050" name="Picture 2" descr="C:\Documents and Settings\1\Рабочий стол\и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4800" y="1828800"/>
            <a:ext cx="2005540" cy="1981200"/>
          </a:xfrm>
          <a:prstGeom prst="rect">
            <a:avLst/>
          </a:prstGeom>
          <a:noFill/>
        </p:spPr>
      </p:pic>
      <p:pic>
        <p:nvPicPr>
          <p:cNvPr id="2051" name="Picture 3" descr="C:\Documents and Settings\1\Рабочий стол\и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90800" y="1828801"/>
            <a:ext cx="1713946" cy="1981200"/>
          </a:xfrm>
          <a:prstGeom prst="rect">
            <a:avLst/>
          </a:prstGeom>
          <a:noFill/>
        </p:spPr>
      </p:pic>
      <p:pic>
        <p:nvPicPr>
          <p:cNvPr id="2052" name="Picture 4" descr="C:\Documents and Settings\1\Рабочий стол\и3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44956" y="1833530"/>
            <a:ext cx="2060644" cy="1976470"/>
          </a:xfrm>
          <a:prstGeom prst="rect">
            <a:avLst/>
          </a:prstGeom>
          <a:noFill/>
        </p:spPr>
      </p:pic>
      <p:pic>
        <p:nvPicPr>
          <p:cNvPr id="2053" name="Picture 5" descr="C:\Documents and Settings\1\Рабочий стол\и4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968134" y="1828801"/>
            <a:ext cx="1953616" cy="19812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81000" y="3886200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               б             в                г</a:t>
            </a:r>
            <a:endParaRPr lang="ru-RU" sz="40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4572000"/>
            <a:ext cx="8534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 резьба характерна тем, что основной фон находится ниже уровня рисунка, а рисунок поднят над фоном. Первоначально на поверхность доски копируют рисунок, надрезают (а) и подрезают контур (б). После этого вырезают (выбирают) весь фон между </a:t>
            </a:r>
            <a:r>
              <a:rPr lang="ru-RU" sz="20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надрезками</a:t>
            </a: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сначала отлогими и полукруглыми стамесками, а затем прямыми стамесками и клюкарзами на глубину 4…5 мм (в). Затем прорабатывают рельеф рисунка. </a:t>
            </a:r>
            <a:endParaRPr lang="ru-RU" sz="20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100"/>
            <a:ext cx="91440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15000" cy="114300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Скульптурная  резьба</a:t>
            </a:r>
            <a:endParaRPr lang="ru-RU" sz="6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286000" y="4114800"/>
            <a:ext cx="3276600" cy="2454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91200" y="1676400"/>
            <a:ext cx="3075403" cy="4935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52400" y="4114799"/>
            <a:ext cx="1985376" cy="2456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28600" y="1752600"/>
            <a:ext cx="5181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Скульптурная резьба имеет много направлений. Одно из них – лесная резьба, которая часто применяется в городских парках.  Из стволов стоящих высохших деревьев вырезают фигуры людей, сказочных персонажей, животных.  Такие фигуры украшают естественный интерьер.</a:t>
            </a:r>
            <a:endParaRPr lang="ru-RU" sz="20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600" y="274638"/>
            <a:ext cx="60960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Богородская резьба</a:t>
            </a:r>
            <a:b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(богородская игрушка)</a:t>
            </a:r>
            <a:endParaRPr lang="ru-RU" sz="54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630" y="3581400"/>
            <a:ext cx="4264770" cy="304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581400"/>
            <a:ext cx="3528440" cy="3086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7200" y="1828800"/>
            <a:ext cx="8229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Другим направлением скульптурной резьбы является богородская резьба (богородская игрушка).Она получила своё название от села Богородское, где ещё с </a:t>
            </a:r>
            <a:r>
              <a:rPr lang="en-US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века занимались резьбой по дереву. В богородской резьбе не шлифуют полученную скульптуру, а оставляют следы от ножа и стамески, что позволяет увидеть красоту дерева и мастерство резчика.</a:t>
            </a:r>
            <a:endParaRPr lang="ru-RU" sz="20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r="14036"/>
          <a:stretch>
            <a:fillRect/>
          </a:stretch>
        </p:blipFill>
        <p:spPr bwMode="auto">
          <a:xfrm>
            <a:off x="457200" y="4191000"/>
            <a:ext cx="329184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4191000"/>
            <a:ext cx="3162300" cy="2517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4800" y="0"/>
            <a:ext cx="5486400" cy="11430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Резчик по дереву</a:t>
            </a:r>
            <a:endParaRPr lang="ru-RU" sz="54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1295400"/>
            <a:ext cx="8458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Резчик по дереву – специалист, который изготовляет изделия из древесины с художественной резьбой на предприятиях народных художественных промыслов, выпускающих подарочные изделия, сувениры, декоративные панно, игрушки и др., и на предприятиях, занимающихся реставрацией памятников культуры. Резчик по дереву должен знать свойства различных пород древесины, основы рисования и черчения, владеть приемами резьбы всех видов, обладать эстетическим вкусом, точностью движений, создавая высокохудожественные произведения.</a:t>
            </a:r>
            <a:endParaRPr lang="ru-RU" sz="20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4800" y="4191000"/>
            <a:ext cx="1295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6172200" cy="175260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Проверяем свои знания</a:t>
            </a:r>
            <a:endParaRPr lang="ru-RU" sz="6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5181600" y="2819400"/>
            <a:ext cx="3505200" cy="330676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Ажурная</a:t>
            </a:r>
          </a:p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Геометрическая </a:t>
            </a:r>
          </a:p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Скульптурная</a:t>
            </a:r>
          </a:p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Рельефная</a:t>
            </a:r>
          </a:p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Богородская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7526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 вид резьбы по дереву. Укажи правильный ответ.</a:t>
            </a:r>
            <a:endParaRPr lang="ru-RU" sz="28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590800"/>
            <a:ext cx="4572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100"/>
            <a:ext cx="91440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6096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Проверяем свои знания</a:t>
            </a:r>
            <a:endParaRPr lang="ru-RU" sz="6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828801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 вид резьбы по дереву. Укажи правильный ответ.</a:t>
            </a:r>
            <a:endParaRPr lang="ru-RU" sz="28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564" t="1860" r="5128" b="1405"/>
          <a:stretch>
            <a:fillRect/>
          </a:stretch>
        </p:blipFill>
        <p:spPr bwMode="auto">
          <a:xfrm>
            <a:off x="1066800" y="2438400"/>
            <a:ext cx="2895600" cy="4182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876800" y="2514600"/>
            <a:ext cx="3733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Ажурная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Богородская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Геометрическая 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Скульптурная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Рельефная</a:t>
            </a:r>
            <a:endParaRPr lang="ru-RU" sz="32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6324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Проверяем свои знания</a:t>
            </a:r>
            <a:endParaRPr lang="ru-RU" sz="6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828801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 вид резьбы по дереву. Укажи правильный ответ.</a:t>
            </a:r>
            <a:endParaRPr lang="ru-RU" sz="28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7432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5029200" y="2828836"/>
            <a:ext cx="3733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Ажурная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Геометрическая 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Скульптурная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Рельефная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Богородская</a:t>
            </a:r>
            <a:endParaRPr lang="ru-RU" sz="36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6324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Проверяем свои знания</a:t>
            </a:r>
            <a:endParaRPr lang="ru-RU" sz="6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828801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 вид резьбы по дереву. Укажи правильный ответ.</a:t>
            </a:r>
            <a:endParaRPr lang="ru-RU" sz="28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29200" y="2828836"/>
            <a:ext cx="3733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Ажурная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Геометрическая 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Скульптурная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Рельефная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Богородская</a:t>
            </a:r>
            <a:endParaRPr lang="ru-RU" sz="36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819400"/>
            <a:ext cx="4648199" cy="335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6324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Проверяем свои знания</a:t>
            </a:r>
            <a:endParaRPr lang="ru-RU" sz="6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828801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 вид резьбы по дереву. Укажи правильный ответ.</a:t>
            </a:r>
            <a:endParaRPr lang="ru-RU" sz="28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29200" y="2828836"/>
            <a:ext cx="3733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Ажурная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Геометрическая 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Скульптурная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Рельефная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Богородская</a:t>
            </a:r>
            <a:endParaRPr lang="ru-RU" sz="36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971800"/>
            <a:ext cx="4631847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990600" y="1447800"/>
            <a:ext cx="70866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Художественная обработка древесины – один из самых древних видов народного декоративного искусства. Изготавливая  из древесины многие предметы быта, люди стараются сделать их красивыми, радующими</a:t>
            </a:r>
          </a:p>
          <a:p>
            <a:pPr algn="ctr"/>
            <a:r>
              <a:rPr lang="ru-RU" sz="38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глаз.</a:t>
            </a:r>
            <a:endParaRPr lang="ru-RU" sz="38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57200" y="1981200"/>
            <a:ext cx="8229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Наиболее древним способом  украшения изделий  из древесины считается резьба  по дереву.  Резьбой украшали  дома, посуду, мебель, корабли, музыкальные инструменты, колыбели для младенцев, из дерева вырезали игрушки, сувениры и др.</a:t>
            </a:r>
            <a:endParaRPr lang="ru-RU" sz="20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28600" y="3429000"/>
            <a:ext cx="3645071" cy="2676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181600" y="3429000"/>
            <a:ext cx="3753469" cy="2500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733800" y="3429000"/>
            <a:ext cx="1533867" cy="267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100"/>
            <a:ext cx="91440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3400" y="1"/>
            <a:ext cx="8610600" cy="1219199"/>
          </a:xfrm>
        </p:spPr>
        <p:txBody>
          <a:bodyPr>
            <a:normAutofit/>
          </a:bodyPr>
          <a:lstStyle/>
          <a:p>
            <a:pPr algn="l"/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Ажурная резьба</a:t>
            </a:r>
            <a:endParaRPr lang="ru-RU" sz="6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800600" y="1752600"/>
            <a:ext cx="4343400" cy="46482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Ажурная резьба – воздушная, лёгкая, схожа с кружевом. Это резьба в которой фон удаляется полностью, и рисунок получается сквозным. Ажурной прорезной резьбой украшали наличники, фронтоны домов, а также обрамляли входы над дверями, перила лестниц и карнизы крылечек.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219200"/>
            <a:ext cx="3810000" cy="5326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15000" cy="11430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Ажурная резьба</a:t>
            </a:r>
            <a:endParaRPr lang="ru-RU" sz="6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4572000" y="1905000"/>
            <a:ext cx="4572000" cy="47244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</a:t>
            </a: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Мебель 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XVII-XVIII</a:t>
            </a: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веков, выполненная ажурной резьбой, представляет собой настоящее произведение искусства. Для ажурной резьбы используют древесину липы, берёзы, ольхи, клёна, ореха. Для её изготовления необходимы следующие инструменты: лобзик или пила-ножовка с узким полотном, ручная дрель, свёрла, стамески, напильники и надфили, шлифовальная шкурка, шило.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828800"/>
            <a:ext cx="36385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5334000" cy="141763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Технология выполнения </a:t>
            </a:r>
            <a:b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ажурной  резьбы</a:t>
            </a:r>
            <a:endParaRPr lang="ru-RU" sz="4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099" name="Picture 3" descr="C:\Documents and Settings\1\Рабочий стол\и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600200"/>
            <a:ext cx="1946830" cy="1524000"/>
          </a:xfrm>
          <a:prstGeom prst="rect">
            <a:avLst/>
          </a:prstGeom>
          <a:noFill/>
        </p:spPr>
      </p:pic>
      <p:pic>
        <p:nvPicPr>
          <p:cNvPr id="4100" name="Picture 4" descr="C:\Documents and Settings\1\Рабочий стол\и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352800"/>
            <a:ext cx="1981200" cy="1567820"/>
          </a:xfrm>
          <a:prstGeom prst="rect">
            <a:avLst/>
          </a:prstGeom>
          <a:noFill/>
        </p:spPr>
      </p:pic>
      <p:pic>
        <p:nvPicPr>
          <p:cNvPr id="4101" name="Picture 5" descr="C:\Documents and Settings\1\Рабочий стол\и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5105400"/>
            <a:ext cx="1981200" cy="1535118"/>
          </a:xfrm>
          <a:prstGeom prst="rect">
            <a:avLst/>
          </a:prstGeom>
          <a:noFill/>
        </p:spPr>
      </p:pic>
      <p:pic>
        <p:nvPicPr>
          <p:cNvPr id="4102" name="Picture 6" descr="C:\Documents and Settings\1\Рабочий стол\и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57600" y="1600200"/>
            <a:ext cx="1905000" cy="1514049"/>
          </a:xfrm>
          <a:prstGeom prst="rect">
            <a:avLst/>
          </a:prstGeom>
          <a:noFill/>
        </p:spPr>
      </p:pic>
      <p:pic>
        <p:nvPicPr>
          <p:cNvPr id="4103" name="Picture 7" descr="C:\Documents and Settings\1\Рабочий стол\и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57600" y="3352800"/>
            <a:ext cx="1953159" cy="1524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57200" y="13716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а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33528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б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4800600"/>
            <a:ext cx="60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в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6600" y="13716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г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00400" y="31242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д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5000" y="1447800"/>
            <a:ext cx="32004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- нанесение рисунка на заготовку с помощью шаблона; </a:t>
            </a:r>
          </a:p>
          <a:p>
            <a:r>
              <a:rPr lang="ru-RU" sz="2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 – выпиливание внешнего контура; </a:t>
            </a:r>
          </a:p>
          <a:p>
            <a:r>
              <a:rPr lang="ru-RU" sz="2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– сверление отверстий;</a:t>
            </a:r>
          </a:p>
          <a:p>
            <a:r>
              <a:rPr lang="ru-RU" sz="2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 – выпиливание внутренних контуров; </a:t>
            </a:r>
          </a:p>
          <a:p>
            <a:r>
              <a:rPr lang="ru-RU" sz="2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 – отделка формы и зачистка</a:t>
            </a:r>
            <a:endParaRPr lang="ru-RU" sz="26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7000" cy="1554162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Геометрическая резьба</a:t>
            </a:r>
            <a:endParaRPr lang="ru-RU" sz="6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1828800"/>
            <a:ext cx="419100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Геометрическая резьба является одним из видов плосковыемчатой  резьбы. Для неё характерно  следующее: плоская поверхность заготовки является основным фоном, а все элементы рисунка вырезаны в этом фоне, то есть находятся ниже его уровня. Все элементы геометрической резьбы – это геометрические фигуры, образованные прямыми и кривыми линиями – треугольники, квадраты, окружности и др. Эти элементы повторяются, образуя рисунок.</a:t>
            </a:r>
            <a:endParaRPr lang="ru-RU" sz="21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77708" y="2668509"/>
            <a:ext cx="4695824" cy="3321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15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Технология выполнения геометрической резьбы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170" name="Picture 2" descr="C:\Documents and Settings\1\Рабочий стол\и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438400"/>
            <a:ext cx="3352800" cy="835676"/>
          </a:xfrm>
          <a:prstGeom prst="rect">
            <a:avLst/>
          </a:prstGeom>
          <a:noFill/>
        </p:spPr>
      </p:pic>
      <p:pic>
        <p:nvPicPr>
          <p:cNvPr id="7171" name="Picture 3" descr="C:\Documents and Settings\1\Рабочий стол\и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3962400"/>
            <a:ext cx="3344509" cy="854345"/>
          </a:xfrm>
          <a:prstGeom prst="rect">
            <a:avLst/>
          </a:prstGeom>
          <a:noFill/>
        </p:spPr>
      </p:pic>
      <p:pic>
        <p:nvPicPr>
          <p:cNvPr id="7172" name="Picture 4" descr="C:\Documents and Settings\1\Рабочий стол\и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5334000"/>
            <a:ext cx="3352800" cy="80032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181600" y="32766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Разметка квадратов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05400" y="48006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Разметка лучей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1600" y="63246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Вырезание орнамента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05400" y="1600200"/>
            <a:ext cx="373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Последовательность выполнения узора «Звёздочки»:</a:t>
            </a:r>
          </a:p>
          <a:p>
            <a:endPara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1676400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Работу начинают с аккуратной разметки заготовки, и только затем выполняют </a:t>
            </a:r>
          </a:p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резание.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2743200"/>
            <a:ext cx="4313959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05400" y="4415703"/>
            <a:ext cx="3581400" cy="2289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28600" y="228600"/>
            <a:ext cx="6019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Технология выполнения геометрической резьбы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524001"/>
            <a:ext cx="4343400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Геометрическую резьбу выполняют, в основном, косым ножом – косяком.  Инструмент крепко сжимают в кулаке лезвием к себе и с усилием ведут по линиям рисунка. Резак держат не вертикально, а с наклоном к поверхности. Вырезание любого элемента состоит из двух этапов: надрезания элемента и его  подрезания.</a:t>
            </a:r>
            <a:endParaRPr lang="ru-RU" sz="19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105400" y="1927860"/>
            <a:ext cx="3581400" cy="218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4419600"/>
            <a:ext cx="4191000" cy="22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600" y="0"/>
            <a:ext cx="5638800" cy="12192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Рельефная резьба</a:t>
            </a:r>
            <a:endParaRPr lang="ru-RU" sz="6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1447800"/>
            <a:ext cx="4267200" cy="5199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Рельефную резьбу условно разделяют на плоскорельефную и кудринскую, или абрамцево-кудринскую.  Основателем кудринской резьбы является российский мастер-резчик </a:t>
            </a:r>
            <a:r>
              <a:rPr lang="ru-RU" sz="23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В.Ворносков</a:t>
            </a:r>
            <a:r>
              <a:rPr lang="ru-RU" sz="23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открывший в 1906 г. школу-мастерскую по обучению резьбе по дереву. Плоскорельефная резьба образует на поверхности рельеф с одинаковой высотой всех частей рисунка и одной и той же глубиной фона.</a:t>
            </a:r>
            <a:endParaRPr lang="ru-RU" sz="23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73705" y="1973905"/>
            <a:ext cx="5243209" cy="373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840</Words>
  <Application>Microsoft Office PowerPoint</Application>
  <PresentationFormat>Экран (4:3)</PresentationFormat>
  <Paragraphs>80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Презентация к уроку по учебному предмету «Технология» в 6 классе на тему «Виды резьбы по дереву и технология их выполнения»  </vt:lpstr>
      <vt:lpstr>Слайд 2</vt:lpstr>
      <vt:lpstr>Ажурная резьба</vt:lpstr>
      <vt:lpstr>Ажурная резьба</vt:lpstr>
      <vt:lpstr>Технология выполнения  ажурной  резьбы</vt:lpstr>
      <vt:lpstr>Геометрическая резьба</vt:lpstr>
      <vt:lpstr>Технология выполнения геометрической резьбы</vt:lpstr>
      <vt:lpstr>Слайд 8</vt:lpstr>
      <vt:lpstr>Рельефная резьба</vt:lpstr>
      <vt:lpstr>Технология  выполнения плоскорельефной резьбы</vt:lpstr>
      <vt:lpstr>Скульптурная  резьба</vt:lpstr>
      <vt:lpstr>Богородская резьба (богородская игрушка)</vt:lpstr>
      <vt:lpstr>Резчик по дереву</vt:lpstr>
      <vt:lpstr>Проверяем свои знания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comp214</dc:creator>
  <cp:lastModifiedBy>11</cp:lastModifiedBy>
  <cp:revision>57</cp:revision>
  <dcterms:modified xsi:type="dcterms:W3CDTF">2015-10-27T03:15:33Z</dcterms:modified>
</cp:coreProperties>
</file>