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Открытый урок\p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47" y="1390485"/>
            <a:ext cx="1057362" cy="142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G:\Открытый урок\rabb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36617"/>
            <a:ext cx="1057362" cy="144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Открытый урок\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978" y="1344721"/>
            <a:ext cx="1358234" cy="150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:\Открытый урок\smi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98" y="1440647"/>
            <a:ext cx="1071115" cy="13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:\Открытый урок\elephan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813" y="1424677"/>
            <a:ext cx="1440160" cy="135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:\Открытый урок\nos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73" y="1256309"/>
            <a:ext cx="1448779" cy="152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:\Открытый урок\train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56"/>
          <a:stretch/>
        </p:blipFill>
        <p:spPr bwMode="auto">
          <a:xfrm>
            <a:off x="7236296" y="1236617"/>
            <a:ext cx="1699886" cy="154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:\Открытый урок\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6" y="4262590"/>
            <a:ext cx="888073" cy="150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G:\Открытый урок\ice crea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85" y="4093749"/>
            <a:ext cx="1347784" cy="196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G:\Открытый урок\monkey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978" y="4376370"/>
            <a:ext cx="1639363" cy="16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:\Открытый урок\popcorn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255" y="4161583"/>
            <a:ext cx="1660964" cy="186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G:\Открытый урок\lollypo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261" y="4176157"/>
            <a:ext cx="907420" cy="185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G:\Открытый урок\eyes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12951"/>
            <a:ext cx="1529242" cy="152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239492" y="6874499"/>
            <a:ext cx="8406468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accent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  <a:endParaRPr lang="ru-RU" sz="10000" b="1" cap="none" spc="0" dirty="0">
              <a:ln w="1905">
                <a:solidFill>
                  <a:sysClr val="windowText" lastClr="000000"/>
                </a:solidFill>
              </a:ln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7028" y="8325544"/>
            <a:ext cx="845455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0000" b="1" cap="none" spc="0" dirty="0" smtClean="0">
                <a:ln w="1905"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endParaRPr lang="ru-RU" sz="10000" b="1" cap="none" spc="0" dirty="0">
              <a:ln w="1905"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83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05 -0.07524 L 0.01424 -0.831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3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1.66667E-6 -0.6196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 bwMode="auto">
          <a:xfrm>
            <a:off x="323528" y="260648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working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day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begin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seven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o’clock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get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up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switch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the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radio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and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do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morning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exercises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take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me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fifteen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minutes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half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past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seven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have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breakfast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father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and I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leave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home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eight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o’clock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take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a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bus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his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factory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My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mother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be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a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doctor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,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she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leave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home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at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nine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o’clock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the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evening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gather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in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the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living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room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547688" marR="0" lvl="0" indent="-4111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5000"/>
              <a:buFont typeface="Wingdings 2" pitchFamily="18" charset="2"/>
              <a:buChar char=""/>
              <a:tabLst/>
              <a:defRPr/>
            </a:pP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We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watch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 TV and (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to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talk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72028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4664"/>
            <a:ext cx="486003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1. Do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you get up </a:t>
            </a:r>
            <a:endParaRPr lang="ru-RU" sz="3200" dirty="0" smtClean="0">
              <a:ln w="1905"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2.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Does </a:t>
            </a: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3.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How many days do you </a:t>
            </a:r>
          </a:p>
          <a:p>
            <a:pPr>
              <a:spcAft>
                <a:spcPts val="1200"/>
              </a:spcAft>
            </a:pP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4.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 you go to school </a:t>
            </a:r>
          </a:p>
          <a:p>
            <a:pPr>
              <a:spcAft>
                <a:spcPts val="1200"/>
              </a:spcAft>
            </a:pP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5.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 you usually have</a:t>
            </a: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6</a:t>
            </a: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What is your</a:t>
            </a: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7</a:t>
            </a: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. 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Does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your </a:t>
            </a:r>
            <a:endParaRPr lang="en-US" sz="3200" dirty="0" smtClean="0">
              <a:ln w="1905"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8</a:t>
            </a: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When do you </a:t>
            </a: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9</a:t>
            </a: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. 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Does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your sister play </a:t>
            </a:r>
            <a:endParaRPr lang="en-US" sz="3200" dirty="0" smtClean="0">
              <a:ln w="1905">
                <a:solidFill>
                  <a:sysClr val="windowText" lastClr="000000"/>
                </a:solidFill>
              </a:ln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>
              <a:spcAft>
                <a:spcPts val="12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10</a:t>
            </a:r>
            <a:r>
              <a:rPr lang="ru-RU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.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Do you have a shower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9216" y="379837"/>
            <a:ext cx="4644008" cy="107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at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6 o’clock in the morning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get up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breakfast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in the morning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 on Saturday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have English classes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mother speak English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your father drive a car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the piano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 indent="-514350">
              <a:spcAft>
                <a:spcPts val="600"/>
              </a:spcAft>
              <a:buAutoNum type="alphaLcParenR"/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favourite subject?</a:t>
            </a:r>
          </a:p>
          <a:p>
            <a:pPr lvl="0"/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89216" y="379837"/>
            <a:ext cx="4644008" cy="107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spcAft>
                <a:spcPts val="600"/>
              </a:spcAft>
              <a:buAutoNum type="alphaLcParenR"/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at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6 o’clock in the 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morning?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h) your father drive a car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 lvl="0"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f) have English classes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  <a:endParaRPr lang="en-US" sz="3200" dirty="0">
              <a:ln w="1905">
                <a:solidFill>
                  <a:sysClr val="windowText" lastClr="000000"/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lvl="0"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e) on Saturday?</a:t>
            </a:r>
          </a:p>
          <a:p>
            <a:pPr>
              <a:spcAft>
                <a:spcPts val="6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c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) breakfast?</a:t>
            </a:r>
          </a:p>
          <a:p>
            <a:pPr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j) </a:t>
            </a:r>
            <a:r>
              <a:rPr lang="en-US" sz="3200" dirty="0" err="1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favourite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 subject?</a:t>
            </a:r>
          </a:p>
          <a:p>
            <a:pPr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g) mother speak English?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b) get 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up</a:t>
            </a:r>
            <a:r>
              <a:rPr lang="en-US" sz="3200" dirty="0" smtClean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?</a:t>
            </a:r>
          </a:p>
          <a:p>
            <a:pPr>
              <a:spcAft>
                <a:spcPts val="600"/>
              </a:spcAft>
            </a:pPr>
            <a:r>
              <a:rPr lang="en-US" sz="3200" dirty="0" err="1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i</a:t>
            </a: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) the piano?</a:t>
            </a:r>
          </a:p>
          <a:p>
            <a:pPr>
              <a:spcAft>
                <a:spcPts val="600"/>
              </a:spcAft>
            </a:pPr>
            <a:r>
              <a:rPr lang="en-US" sz="3200" dirty="0">
                <a:ln w="1905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dobe Garamond Pro Bold" pitchFamily="18" charset="0"/>
              </a:rPr>
              <a:t>d) in the morning?</a:t>
            </a:r>
          </a:p>
          <a:p>
            <a:pPr lvl="0"/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  <a:p>
            <a:pPr marL="514350" lvl="0" indent="-514350">
              <a:buAutoNum type="alphaLcParenR"/>
            </a:pPr>
            <a:endParaRPr lang="en-US" sz="320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dobe Garamond Pro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16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</TotalTime>
  <Words>287</Words>
  <Application>Microsoft Office PowerPoint</Application>
  <PresentationFormat>Экран (4:3)</PresentationFormat>
  <Paragraphs>55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Adobe Garamond Pro Bold</vt:lpstr>
      <vt:lpstr>Arial</vt:lpstr>
      <vt:lpstr>Arial Black</vt:lpstr>
      <vt:lpstr>Times New Roman</vt:lpstr>
      <vt:lpstr>Wingdings 2</vt:lpstr>
      <vt:lpstr>Главная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Victoria</dc:creator>
  <cp:lastModifiedBy>МПГ180</cp:lastModifiedBy>
  <cp:revision>5</cp:revision>
  <dcterms:created xsi:type="dcterms:W3CDTF">2017-10-13T15:40:53Z</dcterms:created>
  <dcterms:modified xsi:type="dcterms:W3CDTF">2018-01-31T10:07:59Z</dcterms:modified>
</cp:coreProperties>
</file>