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4" r:id="rId3"/>
    <p:sldId id="278" r:id="rId4"/>
    <p:sldId id="272" r:id="rId5"/>
    <p:sldId id="266" r:id="rId6"/>
    <p:sldId id="279" r:id="rId7"/>
    <p:sldId id="280" r:id="rId8"/>
    <p:sldId id="282" r:id="rId9"/>
    <p:sldId id="281" r:id="rId10"/>
    <p:sldId id="283" r:id="rId11"/>
    <p:sldId id="286" r:id="rId12"/>
    <p:sldId id="265" r:id="rId13"/>
    <p:sldId id="285" r:id="rId14"/>
    <p:sldId id="257" r:id="rId15"/>
    <p:sldId id="287" r:id="rId16"/>
    <p:sldId id="258" r:id="rId17"/>
    <p:sldId id="260" r:id="rId18"/>
    <p:sldId id="269" r:id="rId19"/>
    <p:sldId id="261" r:id="rId20"/>
    <p:sldId id="271" r:id="rId21"/>
    <p:sldId id="262" r:id="rId22"/>
    <p:sldId id="288" r:id="rId23"/>
    <p:sldId id="28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91" d="100"/>
          <a:sy n="91" d="100"/>
        </p:scale>
        <p:origin x="-4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550B-41A4-470A-A36D-B39E090B47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723B6E-BCFC-427C-85E4-61685BB52D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550B-41A4-470A-A36D-B39E090B47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23B6E-BCFC-427C-85E4-61685BB52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550B-41A4-470A-A36D-B39E090B47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23B6E-BCFC-427C-85E4-61685BB52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0D8550B-41A4-470A-A36D-B39E090B47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0723B6E-BCFC-427C-85E4-61685BB52D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550B-41A4-470A-A36D-B39E090B47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23B6E-BCFC-427C-85E4-61685BB52D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550B-41A4-470A-A36D-B39E090B47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23B6E-BCFC-427C-85E4-61685BB52D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23B6E-BCFC-427C-85E4-61685BB52D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550B-41A4-470A-A36D-B39E090B47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550B-41A4-470A-A36D-B39E090B47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23B6E-BCFC-427C-85E4-61685BB52D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550B-41A4-470A-A36D-B39E090B47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23B6E-BCFC-427C-85E4-61685BB52D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0D8550B-41A4-470A-A36D-B39E090B47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0723B6E-BCFC-427C-85E4-61685BB52D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8550B-41A4-470A-A36D-B39E090B47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723B6E-BCFC-427C-85E4-61685BB52D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0D8550B-41A4-470A-A36D-B39E090B47A0}" type="datetimeFigureOut">
              <a:rPr lang="ru-RU" smtClean="0"/>
              <a:pPr/>
              <a:t>23.02.2014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0723B6E-BCFC-427C-85E4-61685BB52D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76672"/>
            <a:ext cx="5392688" cy="1896616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76872"/>
            <a:ext cx="9324528" cy="1512168"/>
          </a:xfrm>
        </p:spPr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«</a:t>
            </a:r>
            <a:r>
              <a:rPr lang="ru-RU" sz="3600" dirty="0" smtClean="0">
                <a:solidFill>
                  <a:srgbClr val="FF0000"/>
                </a:solidFill>
              </a:rPr>
              <a:t>Никто не создан для войны…»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(</a:t>
            </a:r>
            <a:r>
              <a:rPr lang="ru-RU" sz="2400" dirty="0" smtClean="0">
                <a:solidFill>
                  <a:srgbClr val="FF0000"/>
                </a:solidFill>
              </a:rPr>
              <a:t>Воинам-афганцам посвящается</a:t>
            </a:r>
            <a:r>
              <a:rPr lang="ru-RU" sz="3600" dirty="0" smtClean="0">
                <a:solidFill>
                  <a:srgbClr val="FF0000"/>
                </a:solidFill>
              </a:rPr>
              <a:t>)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1979-1989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Documents and Settings\Admin\Мои документы\Мои рисунки\iCAS3FQF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384376" cy="2097754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Мои документы\Мои рисунки\1289002625_1276842066_voiska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825573"/>
            <a:ext cx="4110296" cy="2883252"/>
          </a:xfrm>
          <a:prstGeom prst="rect">
            <a:avLst/>
          </a:prstGeom>
          <a:noFill/>
        </p:spPr>
      </p:pic>
      <p:pic>
        <p:nvPicPr>
          <p:cNvPr id="7170" name="Picture 2" descr="C:\Documents and Settings\Admin\Мои документы\Мои рисунки\iCA25JXW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933056"/>
            <a:ext cx="1634556" cy="25808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Мои документы\Мои рисунки\ч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04664"/>
            <a:ext cx="3500611" cy="21970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219200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</a:rPr>
              <a:t>вертолетчики</a:t>
            </a:r>
            <a:endParaRPr lang="ru-RU" sz="4800" i="1" dirty="0">
              <a:solidFill>
                <a:srgbClr val="FF0000"/>
              </a:solidFill>
            </a:endParaRPr>
          </a:p>
        </p:txBody>
      </p:sp>
      <p:pic>
        <p:nvPicPr>
          <p:cNvPr id="5123" name="Picture 3" descr="C:\Documents and Settings\Admin\Мои документы\Мои рисунки\1289002602_h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365104"/>
            <a:ext cx="3325813" cy="2124075"/>
          </a:xfrm>
          <a:prstGeom prst="rect">
            <a:avLst/>
          </a:prstGeom>
          <a:noFill/>
        </p:spPr>
      </p:pic>
      <p:pic>
        <p:nvPicPr>
          <p:cNvPr id="5124" name="Picture 4" descr="C:\Documents and Settings\Admin\Мои документы\Мои рисунки\0=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340768"/>
            <a:ext cx="2520280" cy="2719726"/>
          </a:xfrm>
          <a:prstGeom prst="rect">
            <a:avLst/>
          </a:prstGeom>
          <a:noFill/>
        </p:spPr>
      </p:pic>
      <p:pic>
        <p:nvPicPr>
          <p:cNvPr id="10242" name="Picture 2" descr="C:\Documents and Settings\Admin\Мои документы\Мои рисунки\802810_9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2685978"/>
            <a:ext cx="3441707" cy="4028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Свободное время…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266" name="Picture 2" descr="C:\Documents and Settings\Admin\Мои документы\Мои рисунки\iCA1IAL1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3096344" cy="2190809"/>
          </a:xfrm>
          <a:prstGeom prst="rect">
            <a:avLst/>
          </a:prstGeom>
          <a:noFill/>
        </p:spPr>
      </p:pic>
      <p:pic>
        <p:nvPicPr>
          <p:cNvPr id="11267" name="Picture 3" descr="C:\Documents and Settings\Admin\Мои документы\Мои рисунки\804873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4290" y="3284984"/>
            <a:ext cx="3203027" cy="3339908"/>
          </a:xfrm>
          <a:prstGeom prst="rect">
            <a:avLst/>
          </a:prstGeom>
          <a:noFill/>
        </p:spPr>
      </p:pic>
      <p:pic>
        <p:nvPicPr>
          <p:cNvPr id="11268" name="Picture 4" descr="C:\Documents and Settings\Admin\Мои документы\Мои рисунки\iCA3RCJ2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717032"/>
            <a:ext cx="3600400" cy="2827539"/>
          </a:xfrm>
          <a:prstGeom prst="rect">
            <a:avLst/>
          </a:prstGeom>
          <a:noFill/>
        </p:spPr>
      </p:pic>
      <p:pic>
        <p:nvPicPr>
          <p:cNvPr id="11269" name="Picture 5" descr="C:\Documents and Settings\Admin\Мои документы\Мои рисунки\1354026455_afganistan_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76672"/>
            <a:ext cx="3768080" cy="2437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ои рисунки\1289002539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79712" y="2852936"/>
            <a:ext cx="5248174" cy="3461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0070C0"/>
                </a:solidFill>
              </a:rPr>
              <a:t>    моджахеды</a:t>
            </a: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1027" name="Picture 3" descr="C:\Documents and Settings\Admin\Мои документы\Мои рисунки\iCAKWZUX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2664296" cy="180020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Мои документы\Мои рисунки\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50658"/>
            <a:ext cx="3417168" cy="2562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Мои документы\Мои рисунки\eli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252" y="3573016"/>
            <a:ext cx="4748878" cy="23804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5194920" cy="2772544"/>
          </a:xfrm>
        </p:spPr>
        <p:txBody>
          <a:bodyPr>
            <a:normAutofit fontScale="90000"/>
          </a:bodyPr>
          <a:lstStyle/>
          <a:p>
            <a:r>
              <a:rPr lang="ru-RU" sz="3200" b="1" i="1" u="sng" dirty="0" smtClean="0">
                <a:solidFill>
                  <a:srgbClr val="FF0000"/>
                </a:solidFill>
              </a:rPr>
              <a:t>Им было всего 18,</a:t>
            </a:r>
            <a:br>
              <a:rPr lang="ru-RU" sz="3200" b="1" i="1" u="sng" dirty="0" smtClean="0">
                <a:solidFill>
                  <a:srgbClr val="FF0000"/>
                </a:solidFill>
              </a:rPr>
            </a:br>
            <a:r>
              <a:rPr lang="ru-RU" sz="3200" b="1" i="1" u="sng" dirty="0" smtClean="0">
                <a:solidFill>
                  <a:srgbClr val="FF0000"/>
                </a:solidFill>
              </a:rPr>
              <a:t>когда их призвали служить.</a:t>
            </a:r>
            <a:br>
              <a:rPr lang="ru-RU" sz="3200" b="1" i="1" u="sng" dirty="0" smtClean="0">
                <a:solidFill>
                  <a:srgbClr val="FF0000"/>
                </a:solidFill>
              </a:rPr>
            </a:br>
            <a:r>
              <a:rPr lang="ru-RU" sz="3200" b="1" i="1" u="sng" dirty="0" smtClean="0">
                <a:solidFill>
                  <a:srgbClr val="FF0000"/>
                </a:solidFill>
              </a:rPr>
              <a:t>Как жал, что погибли ребята, </a:t>
            </a:r>
            <a:br>
              <a:rPr lang="ru-RU" sz="3200" b="1" i="1" u="sng" dirty="0" smtClean="0">
                <a:solidFill>
                  <a:srgbClr val="FF0000"/>
                </a:solidFill>
              </a:rPr>
            </a:br>
            <a:r>
              <a:rPr lang="ru-RU" sz="3200" b="1" i="1" u="sng" dirty="0" smtClean="0">
                <a:solidFill>
                  <a:srgbClr val="FF0000"/>
                </a:solidFill>
              </a:rPr>
              <a:t>которым хотелось пожить.</a:t>
            </a:r>
            <a:endParaRPr lang="ru-RU" sz="3200" b="1" i="1" u="sng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Documents and Settings\Admin\Мои документы\Мои рисунки\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6974" y="4725144"/>
            <a:ext cx="2689625" cy="1716782"/>
          </a:xfrm>
          <a:prstGeom prst="rect">
            <a:avLst/>
          </a:prstGeom>
          <a:noFill/>
        </p:spPr>
      </p:pic>
      <p:pic>
        <p:nvPicPr>
          <p:cNvPr id="3077" name="Picture 5" descr="C:\Documents and Settings\Admin\Мои документы\Мои рисунки\iCAQ93PS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780928"/>
            <a:ext cx="1819275" cy="1428750"/>
          </a:xfrm>
          <a:prstGeom prst="rect">
            <a:avLst/>
          </a:prstGeom>
          <a:noFill/>
        </p:spPr>
      </p:pic>
      <p:pic>
        <p:nvPicPr>
          <p:cNvPr id="8195" name="Picture 3" descr="C:\Documents and Settings\Admin\Мои документы\Мои рисунки\iCACYL0K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476672"/>
            <a:ext cx="2592288" cy="2215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ои рисунки\a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2" y="2708920"/>
            <a:ext cx="2815761" cy="3456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3682752" cy="1219200"/>
          </a:xfrm>
        </p:spPr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FF0000"/>
                </a:solidFill>
              </a:rPr>
              <a:t>Книга памяти Тверской области</a:t>
            </a:r>
            <a:endParaRPr lang="ru-RU" i="1" u="sng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Documents and Settings\Admin\Мои документы\Мои рисунки\gpn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620688"/>
            <a:ext cx="3777405" cy="5415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75523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АЛЯПИН 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Николай Самуилович</a:t>
            </a: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Рядовой</a:t>
            </a:r>
            <a:r>
              <a:rPr lang="ru-RU" sz="3200" dirty="0" smtClean="0">
                <a:solidFill>
                  <a:srgbClr val="FF0000"/>
                </a:solidFill>
              </a:rPr>
              <a:t> (1965-1984….)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БОРОВИКОВ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  Владимир Ильич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Ефрейтор</a:t>
            </a:r>
            <a:r>
              <a:rPr lang="ru-RU" sz="3200" dirty="0" smtClean="0">
                <a:solidFill>
                  <a:srgbClr val="FF0000"/>
                </a:solidFill>
              </a:rPr>
              <a:t> (1963-1982…)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ЧЕРНИКОВ 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Владимир Петрович</a:t>
            </a: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Прапорщик</a:t>
            </a:r>
            <a:r>
              <a:rPr lang="ru-RU" sz="3200" dirty="0" smtClean="0">
                <a:solidFill>
                  <a:srgbClr val="FF0000"/>
                </a:solidFill>
              </a:rPr>
              <a:t> (…-1982…)</a:t>
            </a:r>
          </a:p>
          <a:p>
            <a:pPr>
              <a:buNone/>
            </a:pPr>
            <a:r>
              <a:rPr lang="ru-RU" sz="3200" u="sng" dirty="0" smtClean="0">
                <a:solidFill>
                  <a:srgbClr val="FF0000"/>
                </a:solidFill>
              </a:rPr>
              <a:t>                       Судьба их неизвестна …</a:t>
            </a:r>
          </a:p>
          <a:p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219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Пропали без вести 3 человека…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95536" y="1196753"/>
            <a:ext cx="4040188" cy="1008112"/>
          </a:xfrm>
        </p:spPr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Комков Валерий Николаевич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052" name="Picture 4" descr="C:\Documents and Settings\Admin\Мои документы\Мои рисунки\ko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87624" y="2636912"/>
            <a:ext cx="2304256" cy="335833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Мои документы\Мои рисунки\iak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436096" y="2630018"/>
            <a:ext cx="2222748" cy="336959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91680" y="155448"/>
            <a:ext cx="6995120" cy="969296"/>
          </a:xfrm>
        </p:spPr>
        <p:txBody>
          <a:bodyPr>
            <a:normAutofit/>
          </a:bodyPr>
          <a:lstStyle/>
          <a:p>
            <a:r>
              <a:rPr lang="ru-RU" sz="5400" i="1" u="sng" dirty="0" smtClean="0">
                <a:solidFill>
                  <a:srgbClr val="FF0000"/>
                </a:solidFill>
              </a:rPr>
              <a:t>Герои - </a:t>
            </a:r>
            <a:r>
              <a:rPr lang="ru-RU" sz="5400" i="1" u="sng" dirty="0" err="1" smtClean="0">
                <a:solidFill>
                  <a:srgbClr val="FF0000"/>
                </a:solidFill>
              </a:rPr>
              <a:t>калязинцы</a:t>
            </a:r>
            <a:endParaRPr lang="ru-RU" sz="5400" i="1" u="sng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Яковлев Владимир Аркадьевич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Мои документы\Мои рисунки\iCASQDY8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412776"/>
            <a:ext cx="3641205" cy="2664296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79296" cy="1692424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Груз – 200.</a:t>
            </a:r>
            <a:r>
              <a:rPr lang="ru-RU" sz="4400" b="1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Черный тюльпан - советский грузовой самолет Ан-12, увозивший тела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099" name="Picture 3" descr="C:\Documents and Settings\Admin\Мои документы\Мои рисунки\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437112"/>
            <a:ext cx="2723343" cy="2232248"/>
          </a:xfrm>
          <a:prstGeom prst="rect">
            <a:avLst/>
          </a:prstGeom>
          <a:noFill/>
        </p:spPr>
      </p:pic>
      <p:pic>
        <p:nvPicPr>
          <p:cNvPr id="6" name="Picture 15" descr="8431b0e9b7fd706f7e866d0e14a41496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581128"/>
            <a:ext cx="1181100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Documents and Settings\Admin\Мои документы\Мои рисунки\iCA6NZIPJ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060848"/>
            <a:ext cx="3623443" cy="2448272"/>
          </a:xfrm>
          <a:prstGeom prst="rect">
            <a:avLst/>
          </a:prstGeom>
          <a:noFill/>
        </p:spPr>
      </p:pic>
      <p:pic>
        <p:nvPicPr>
          <p:cNvPr id="8" name="Picture 5" descr="Рисунок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4644008" y="3933056"/>
            <a:ext cx="3312368" cy="269540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1101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За мужество и героизм, за с честью выполненный долг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орденами и медалями СССР награждены 200 тысяч военнослужащих, в том числе посмертно – 10900. Удостоены звания Героя Советского Союза 66 военнослужащих, из них – 23 посмертно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96480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Documents and Settings\Admin\Мои документы\Мои рисунки\816518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32656"/>
            <a:ext cx="4150902" cy="2952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Мои документы\Мои рисунки\л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2305050" cy="14287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Вывод советских войск из Афганистана.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Admin\Мои документы\Мои рисунки\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3" y="634820"/>
            <a:ext cx="2856317" cy="2002092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Мои документы\Мои рисунки\1289002575_910289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794085"/>
            <a:ext cx="5754216" cy="4063915"/>
          </a:xfrm>
          <a:prstGeom prst="rect">
            <a:avLst/>
          </a:prstGeom>
          <a:noFill/>
        </p:spPr>
      </p:pic>
      <p:pic>
        <p:nvPicPr>
          <p:cNvPr id="7" name="Picture 4" descr="150209_12944_46625_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212976"/>
            <a:ext cx="2231479" cy="34104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2780928"/>
            <a:ext cx="7344816" cy="33150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   </a:t>
            </a:r>
            <a:r>
              <a:rPr lang="ru-RU" sz="2800" dirty="0" smtClean="0">
                <a:solidFill>
                  <a:schemeClr val="bg1"/>
                </a:solidFill>
              </a:rPr>
              <a:t>Афганистан – ты стих души моей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                                      О верности Святой солдатской чести,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О памяти той круговерти дней,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Где всё смешалось: ложь и правда вместе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340496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Памяти всех воинов – интернационалистов, прошедших Афганистан, посвящается…</a:t>
            </a:r>
            <a:endParaRPr lang="ru-RU" sz="4000" i="1" dirty="0">
              <a:solidFill>
                <a:srgbClr val="FF0000"/>
              </a:solidFill>
            </a:endParaRPr>
          </a:p>
        </p:txBody>
      </p:sp>
      <p:pic>
        <p:nvPicPr>
          <p:cNvPr id="4" name="Picture 4" descr="C:\Documents and Settings\Admin\Мои документы\Мои рисунки\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7723" y="4797152"/>
            <a:ext cx="2496277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Нельзя забывать о солдатах той войны!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Picture 2" descr="D:\Калинина\Внеклассная работа\Школьные мероприятия\афганистан\афганистан памятники\0_9cf0_cd5b52ba_XL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8250"/>
          <a:stretch>
            <a:fillRect/>
          </a:stretch>
        </p:blipFill>
        <p:spPr bwMode="auto">
          <a:xfrm>
            <a:off x="843559" y="1524000"/>
            <a:ext cx="7456881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Мои документы\Мои рисунки\iCAHSF34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91880" y="3933056"/>
            <a:ext cx="2952328" cy="22142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</a:rPr>
              <a:t>  </a:t>
            </a:r>
            <a:endParaRPr lang="ru-RU" sz="4800" i="1" dirty="0">
              <a:solidFill>
                <a:srgbClr val="FF0000"/>
              </a:solidFill>
            </a:endParaRPr>
          </a:p>
        </p:txBody>
      </p:sp>
      <p:pic>
        <p:nvPicPr>
          <p:cNvPr id="7171" name="Picture 3" descr="C:\Documents and Settings\Admin\Мои документы\Мои рисунки\iCA4HMF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167340"/>
            <a:ext cx="2520280" cy="1890210"/>
          </a:xfrm>
          <a:prstGeom prst="rect">
            <a:avLst/>
          </a:prstGeom>
          <a:noFill/>
        </p:spPr>
      </p:pic>
      <p:pic>
        <p:nvPicPr>
          <p:cNvPr id="5" name="Picture 2" descr="D:\Калинина\Внеклассная работа\Школьные мероприятия\афганистан\афганистан памятники\0000089590-ffe300c4-804bfd28-4-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40985"/>
            <a:ext cx="3419872" cy="5117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D:\Калинина\Внеклассная работа\Школьные мероприятия\афганистан\афганистан памятники\645.jpg"/>
          <p:cNvPicPr>
            <a:picLocks noChangeAspect="1" noChangeArrowheads="1"/>
          </p:cNvPicPr>
          <p:nvPr/>
        </p:nvPicPr>
        <p:blipFill>
          <a:blip r:embed="rId5" cstate="print"/>
          <a:srcRect r="11111"/>
          <a:stretch>
            <a:fillRect/>
          </a:stretch>
        </p:blipFill>
        <p:spPr bwMode="auto">
          <a:xfrm>
            <a:off x="6444208" y="2492896"/>
            <a:ext cx="2699792" cy="4049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79512" y="332656"/>
            <a:ext cx="91431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4800" i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Памяти павшим посвящается …</a:t>
            </a:r>
            <a:endParaRPr lang="ru-RU" sz="4800" i="1" spc="-100" dirty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rgbClr val="FF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914400" y="765175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>
                <a:solidFill>
                  <a:srgbClr val="C00000"/>
                </a:solidFill>
              </a:rPr>
              <a:t>Афганистан… Высоких слов не надо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Его и так - не спрятать, не забыть.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Тому, кто выжил, будет жизнь наградой,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А кто  погиб, тот в песнях будет жить.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Афганистан… Кровавые закаты,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Песок и горечь. Все ни как у нас.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И шли на смерть российские солдаты,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не обсуждая Родины приказ.</a:t>
            </a:r>
          </a:p>
          <a:p>
            <a:endParaRPr lang="ru-RU" dirty="0"/>
          </a:p>
        </p:txBody>
      </p:sp>
      <p:pic>
        <p:nvPicPr>
          <p:cNvPr id="4" name="Picture 2" descr="C:\Documents and Settings\Admin\Мои документы\Мои рисунки\806610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221088"/>
            <a:ext cx="3587449" cy="2355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1</a:t>
            </a:r>
            <a:r>
              <a:rPr lang="ru-RU" sz="2000" dirty="0" smtClean="0">
                <a:solidFill>
                  <a:schemeClr val="bg1"/>
                </a:solidFill>
              </a:rPr>
              <a:t>. Из пламени Афганистана: Запись текстов песен/ Сост. и вступ. Статья П. Ткаченко. –М., Сов. Россия, 1990.- 320 с.</a:t>
            </a:r>
          </a:p>
          <a:p>
            <a:pPr lvl="0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2. Варганов В. Афганистан: Прошлое и настоящее. Белгород, 1997.«Военные знания», «Советский воин», «Честь имею». </a:t>
            </a:r>
          </a:p>
          <a:p>
            <a:pPr lvl="0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3. Книга Памяти Тверской области: </a:t>
            </a:r>
            <a:r>
              <a:rPr lang="en-US" sz="2000" dirty="0" smtClean="0">
                <a:solidFill>
                  <a:schemeClr val="bg1"/>
                </a:solidFill>
              </a:rPr>
              <a:t>history.tver.ru</a:t>
            </a:r>
            <a:r>
              <a:rPr lang="ru-RU" sz="2000" dirty="0" smtClean="0">
                <a:solidFill>
                  <a:schemeClr val="bg1"/>
                </a:solidFill>
              </a:rPr>
              <a:t>›</a:t>
            </a:r>
          </a:p>
          <a:p>
            <a:pPr marL="342900" lvl="0" indent="-342900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4. Интернет-ресурсы: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afgan-war.org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bg1"/>
                </a:solidFill>
              </a:rPr>
              <a:t>foto-history.levijournal</a:t>
            </a:r>
            <a:r>
              <a:rPr lang="en-US" sz="2000" dirty="0" smtClean="0">
                <a:solidFill>
                  <a:schemeClr val="bg1"/>
                </a:solidFill>
              </a:rPr>
              <a:t>/com&gt;2755829.html</a:t>
            </a:r>
            <a:endParaRPr lang="ru-RU" sz="2000" dirty="0" smtClean="0">
              <a:solidFill>
                <a:schemeClr val="bg1"/>
              </a:solidFill>
            </a:endParaRPr>
          </a:p>
          <a:p>
            <a:pPr lvl="0"/>
            <a:r>
              <a:rPr lang="en-US" sz="2000" dirty="0" smtClean="0">
                <a:solidFill>
                  <a:schemeClr val="bg1"/>
                </a:solidFill>
              </a:rPr>
              <a:t>festival:1septemba.ru&gt; </a:t>
            </a:r>
            <a:r>
              <a:rPr lang="ru-RU" sz="2000" dirty="0" smtClean="0">
                <a:solidFill>
                  <a:schemeClr val="bg1"/>
                </a:solidFill>
              </a:rPr>
              <a:t>Незаживающая рана</a:t>
            </a:r>
            <a:r>
              <a:rPr lang="en-US" sz="2000" dirty="0" smtClean="0">
                <a:solidFill>
                  <a:schemeClr val="bg1"/>
                </a:solidFill>
              </a:rPr>
              <a:t>;</a:t>
            </a:r>
          </a:p>
          <a:p>
            <a:r>
              <a:rPr lang="en-US" sz="2000" dirty="0" err="1" smtClean="0">
                <a:solidFill>
                  <a:schemeClr val="bg1"/>
                </a:solidFill>
              </a:rPr>
              <a:t>voynavfoto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  <a:r>
              <a:rPr lang="ru-RU" sz="1800" dirty="0" smtClean="0"/>
              <a:t> </a:t>
            </a:r>
            <a:r>
              <a:rPr lang="ru-RU" sz="1800" dirty="0" err="1" smtClean="0">
                <a:solidFill>
                  <a:schemeClr val="bg1"/>
                </a:solidFill>
              </a:rPr>
              <a:t>jimdo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.com&gt;</a:t>
            </a:r>
            <a:r>
              <a:rPr lang="ru-RU" sz="2000" dirty="0" smtClean="0">
                <a:solidFill>
                  <a:schemeClr val="bg1"/>
                </a:solidFill>
              </a:rPr>
              <a:t>афганская война-1979-1989/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литература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1556792"/>
            <a:ext cx="4968552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</a:t>
            </a:r>
            <a:r>
              <a:rPr lang="ru-RU" sz="3200" i="1" dirty="0" smtClean="0">
                <a:solidFill>
                  <a:schemeClr val="bg1"/>
                </a:solidFill>
              </a:rPr>
              <a:t>Я не знаю, зачем,</a:t>
            </a:r>
            <a:br>
              <a:rPr lang="ru-RU" sz="3200" i="1" dirty="0" smtClean="0">
                <a:solidFill>
                  <a:schemeClr val="bg1"/>
                </a:solidFill>
              </a:rPr>
            </a:br>
            <a:r>
              <a:rPr lang="ru-RU" sz="3200" i="1" dirty="0" smtClean="0">
                <a:solidFill>
                  <a:schemeClr val="bg1"/>
                </a:solidFill>
              </a:rPr>
              <a:t>И кому это нужно.</a:t>
            </a:r>
            <a:br>
              <a:rPr lang="ru-RU" sz="3200" i="1" dirty="0" smtClean="0">
                <a:solidFill>
                  <a:schemeClr val="bg1"/>
                </a:solidFill>
              </a:rPr>
            </a:br>
            <a:r>
              <a:rPr lang="ru-RU" sz="3200" i="1" dirty="0" smtClean="0">
                <a:solidFill>
                  <a:schemeClr val="bg1"/>
                </a:solidFill>
              </a:rPr>
              <a:t>Кто послал их на смерть</a:t>
            </a:r>
            <a:br>
              <a:rPr lang="ru-RU" sz="3200" i="1" dirty="0" smtClean="0">
                <a:solidFill>
                  <a:schemeClr val="bg1"/>
                </a:solidFill>
              </a:rPr>
            </a:br>
            <a:r>
              <a:rPr lang="ru-RU" sz="3200" i="1" dirty="0" err="1" smtClean="0">
                <a:solidFill>
                  <a:schemeClr val="bg1"/>
                </a:solidFill>
              </a:rPr>
              <a:t>Недрожавшей</a:t>
            </a:r>
            <a:r>
              <a:rPr lang="ru-RU" sz="3200" i="1" dirty="0" smtClean="0">
                <a:solidFill>
                  <a:schemeClr val="bg1"/>
                </a:solidFill>
              </a:rPr>
              <a:t> рукой.</a:t>
            </a:r>
            <a:br>
              <a:rPr lang="ru-RU" sz="3200" i="1" dirty="0" smtClean="0">
                <a:solidFill>
                  <a:schemeClr val="bg1"/>
                </a:solidFill>
              </a:rPr>
            </a:br>
            <a:r>
              <a:rPr lang="ru-RU" sz="3200" i="1" dirty="0" smtClean="0">
                <a:solidFill>
                  <a:schemeClr val="bg1"/>
                </a:solidFill>
              </a:rPr>
              <a:t>Только так беспощадно,</a:t>
            </a:r>
            <a:br>
              <a:rPr lang="ru-RU" sz="3200" i="1" dirty="0" smtClean="0">
                <a:solidFill>
                  <a:schemeClr val="bg1"/>
                </a:solidFill>
              </a:rPr>
            </a:br>
            <a:r>
              <a:rPr lang="ru-RU" sz="3200" i="1" dirty="0" smtClean="0">
                <a:solidFill>
                  <a:schemeClr val="bg1"/>
                </a:solidFill>
              </a:rPr>
              <a:t>Так зло и ненужно</a:t>
            </a:r>
            <a:br>
              <a:rPr lang="ru-RU" sz="3200" i="1" dirty="0" smtClean="0">
                <a:solidFill>
                  <a:schemeClr val="bg1"/>
                </a:solidFill>
              </a:rPr>
            </a:br>
            <a:r>
              <a:rPr lang="ru-RU" sz="3200" i="1" dirty="0" smtClean="0">
                <a:solidFill>
                  <a:schemeClr val="bg1"/>
                </a:solidFill>
              </a:rPr>
              <a:t>Отпустили </a:t>
            </a:r>
            <a:r>
              <a:rPr lang="ru-RU" i="1" dirty="0" smtClean="0">
                <a:solidFill>
                  <a:schemeClr val="bg1"/>
                </a:solidFill>
              </a:rPr>
              <a:t>их в </a:t>
            </a:r>
            <a:r>
              <a:rPr lang="ru-RU" sz="3200" i="1" dirty="0" smtClean="0">
                <a:solidFill>
                  <a:srgbClr val="FF0000"/>
                </a:solidFill>
              </a:rPr>
              <a:t>Вечный Покой! 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Александр Вертинский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Admin\Мои документы\Мои рисунки\iCA9BS13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24944"/>
            <a:ext cx="2199497" cy="286891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Мои документы\Мои рисунки\iCAPS7I6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60648"/>
            <a:ext cx="2845756" cy="1728192"/>
          </a:xfrm>
          <a:prstGeom prst="rect">
            <a:avLst/>
          </a:prstGeom>
          <a:noFill/>
        </p:spPr>
      </p:pic>
      <p:pic>
        <p:nvPicPr>
          <p:cNvPr id="6" name="Picture 11" descr="звездный час 0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3501008"/>
            <a:ext cx="2057849" cy="3068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Documents and Settings\Admin\Мои документы\Мои рисунки\46871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9753600" cy="7191376"/>
          </a:xfrm>
          <a:prstGeom prst="rect">
            <a:avLst/>
          </a:prstGeom>
          <a:noFill/>
        </p:spPr>
      </p:pic>
      <p:pic>
        <p:nvPicPr>
          <p:cNvPr id="2056" name="Picture 8" descr="C:\Documents and Settings\Admin\Мои документы\Мои рисунки\iCAU6EOI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5589240"/>
            <a:ext cx="25431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Мои документы\Мои рисунки\iCAJ6S52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8" y="4365104"/>
            <a:ext cx="3331256" cy="22208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4402832" cy="140439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Афганистан в 70-80 годы прошлого века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Documents and Settings\Admin\Мои документы\Мои рисунки\iCANET5X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772816"/>
            <a:ext cx="1728192" cy="2541459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Мои документы\Мои рисунки\iCAHUBYP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861048"/>
            <a:ext cx="3775141" cy="2527996"/>
          </a:xfrm>
          <a:prstGeom prst="rect">
            <a:avLst/>
          </a:prstGeom>
          <a:noFill/>
        </p:spPr>
      </p:pic>
      <p:pic>
        <p:nvPicPr>
          <p:cNvPr id="7" name="Picture 5" descr="0_1df60_28f0be2d_X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188640"/>
            <a:ext cx="3378151" cy="3165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60648"/>
            <a:ext cx="8892480" cy="6789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solidFill>
                  <a:srgbClr val="FF0000"/>
                </a:solidFill>
              </a:rPr>
              <a:t/>
            </a:r>
            <a:br>
              <a:rPr lang="ru-RU" sz="27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Заявление   Советского  правительства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908720"/>
            <a:ext cx="8229600" cy="54006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8600" dirty="0" smtClean="0">
                <a:solidFill>
                  <a:schemeClr val="bg1"/>
                </a:solidFill>
              </a:rPr>
              <a:t>Правительство ДРА, принимая во внимание продолжающееся и расширяющееся вмешательство и провокации внешних врагов Афганистана, и с целью защиты завоеваний апрельской революции, территориальной целостности, национальной независимости и поддержания мира и безопасности, основываясь на Договоре о дружбе, добрососедстве и сотрудничестве от 5.12.78 года, обратилось к СССР с настоятельной просьбой об оказании</a:t>
            </a:r>
          </a:p>
          <a:p>
            <a:pPr>
              <a:buNone/>
            </a:pPr>
            <a:r>
              <a:rPr lang="ru-RU" sz="8600" dirty="0" smtClean="0">
                <a:solidFill>
                  <a:schemeClr val="bg1"/>
                </a:solidFill>
              </a:rPr>
              <a:t>    срочной политической, моральной, экономической помощи, включая военную помощь. Правительство Советского Союза  удовлетворило просьбу афганской стороны.</a:t>
            </a:r>
          </a:p>
          <a:p>
            <a:endParaRPr lang="ru-RU" sz="8600" dirty="0"/>
          </a:p>
        </p:txBody>
      </p:sp>
      <p:pic>
        <p:nvPicPr>
          <p:cNvPr id="6" name="Picture 4" descr="C:\Documents and Settings\Admin\Мои документы\Мои рисунки\iCA25X4P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2462" y="4625752"/>
            <a:ext cx="2321538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484784"/>
            <a:ext cx="8229600" cy="4572000"/>
          </a:xfrm>
        </p:spPr>
        <p:txBody>
          <a:bodyPr/>
          <a:lstStyle/>
          <a:p>
            <a:r>
              <a:rPr lang="ru-RU" dirty="0" smtClean="0"/>
              <a:t>в войсках, находившихся на территории ДРА, прошли военную службу 620 тыс. военнослужащих. Кроме того, на должностях гражданского персонала в советских войсках за этот период находилась 21 тыс. чел. </a:t>
            </a:r>
          </a:p>
          <a:p>
            <a:r>
              <a:rPr lang="ru-RU" dirty="0" smtClean="0"/>
              <a:t>Общие людские потери составили </a:t>
            </a:r>
            <a:r>
              <a:rPr lang="ru-RU" b="1" dirty="0" smtClean="0">
                <a:solidFill>
                  <a:srgbClr val="FF0000"/>
                </a:solidFill>
              </a:rPr>
              <a:t>15 051 чел</a:t>
            </a:r>
            <a:r>
              <a:rPr lang="ru-RU" b="1" dirty="0" smtClean="0"/>
              <a:t>.</a:t>
            </a:r>
            <a:r>
              <a:rPr lang="ru-RU" dirty="0" smtClean="0"/>
              <a:t>  За весь период войны в Афганистане пропали без вести и оказались в плену </a:t>
            </a:r>
            <a:r>
              <a:rPr lang="ru-RU" b="1" dirty="0" smtClean="0">
                <a:solidFill>
                  <a:srgbClr val="FF0000"/>
                </a:solidFill>
              </a:rPr>
              <a:t>417 </a:t>
            </a:r>
            <a:r>
              <a:rPr lang="ru-RU" dirty="0" smtClean="0">
                <a:solidFill>
                  <a:srgbClr val="FF0000"/>
                </a:solidFill>
              </a:rPr>
              <a:t>военнослужащих (вернулось на Родину 130 чел.)</a:t>
            </a:r>
          </a:p>
          <a:p>
            <a:r>
              <a:rPr lang="ru-RU" dirty="0" smtClean="0"/>
              <a:t>Стали инвалидами войны </a:t>
            </a:r>
            <a:r>
              <a:rPr lang="ru-RU" dirty="0" smtClean="0">
                <a:solidFill>
                  <a:srgbClr val="FF0000"/>
                </a:solidFill>
              </a:rPr>
              <a:t>6669 чел.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 период  с 1979-1989 г.г.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C:\Documents and Settings\Admin\Мои документы\Мои рисунки\iCAZ06SX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3809" y="4769768"/>
            <a:ext cx="3160191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Мои документы\Мои рисунки\iCA3461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556792"/>
            <a:ext cx="2985120" cy="22388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r>
              <a:rPr lang="ru-RU" dirty="0" smtClean="0"/>
              <a:t>             </a:t>
            </a:r>
            <a:r>
              <a:rPr lang="ru-RU" dirty="0" smtClean="0">
                <a:solidFill>
                  <a:srgbClr val="FF0000"/>
                </a:solidFill>
              </a:rPr>
              <a:t>Смертельный бой…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Documents and Settings\Admin\Мои документы\Мои рисунки\iCAH5Y3Y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199101"/>
            <a:ext cx="1895847" cy="2170817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Мои документы\Мои рисунки\1354026328_afganistan_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356992"/>
            <a:ext cx="5451510" cy="3151654"/>
          </a:xfrm>
          <a:prstGeom prst="rect">
            <a:avLst/>
          </a:prstGeom>
          <a:noFill/>
        </p:spPr>
      </p:pic>
      <p:pic>
        <p:nvPicPr>
          <p:cNvPr id="6148" name="Picture 4" descr="C:\Documents and Settings\Admin\Мои документы\Мои рисунки\п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1257920"/>
            <a:ext cx="3384376" cy="18195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Мои документы\Мои рисунки\1289002635_afghan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124744"/>
            <a:ext cx="4133850" cy="27622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 рейде в горном  ущелье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5" name="Picture 3" descr="C:\Documents and Settings\Admin\Мои документы\Мои рисунки\1354026397_afganistan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789040"/>
            <a:ext cx="3768080" cy="2796622"/>
          </a:xfrm>
          <a:prstGeom prst="rect">
            <a:avLst/>
          </a:prstGeom>
          <a:noFill/>
        </p:spPr>
      </p:pic>
      <p:pic>
        <p:nvPicPr>
          <p:cNvPr id="8196" name="Picture 4" descr="C:\Documents and Settings\Admin\Мои документы\Мои рисунки\1354026426_afganistan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268760"/>
            <a:ext cx="4248472" cy="2993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560</TotalTime>
  <Words>316</Words>
  <Application>Microsoft Office PowerPoint</Application>
  <PresentationFormat>Экран (4:3)</PresentationFormat>
  <Paragraphs>53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Бумажная</vt:lpstr>
      <vt:lpstr>«Никто не создан для войны…» (Воинам-афганцам посвящается) 1979-1989</vt:lpstr>
      <vt:lpstr>Памяти всех воинов – интернационалистов, прошедших Афганистан, посвящается…</vt:lpstr>
      <vt:lpstr>Александр Вертинский</vt:lpstr>
      <vt:lpstr>Слайд 4</vt:lpstr>
      <vt:lpstr>Афганистан в 70-80 годы прошлого века</vt:lpstr>
      <vt:lpstr>   Заявление   Советского  правительства</vt:lpstr>
      <vt:lpstr>За период  с 1979-1989 г.г.</vt:lpstr>
      <vt:lpstr>             Смертельный бой…</vt:lpstr>
      <vt:lpstr>На рейде в горном  ущелье</vt:lpstr>
      <vt:lpstr>вертолетчики</vt:lpstr>
      <vt:lpstr>Свободное время…</vt:lpstr>
      <vt:lpstr>    моджахеды</vt:lpstr>
      <vt:lpstr>Им было всего 18, когда их призвали служить. Как жал, что погибли ребята,  которым хотелось пожить.</vt:lpstr>
      <vt:lpstr>Книга памяти Тверской области</vt:lpstr>
      <vt:lpstr>Пропали без вести 3 человека…</vt:lpstr>
      <vt:lpstr>Герои - калязинцы</vt:lpstr>
      <vt:lpstr>Груз – 200. Черный тюльпан - советский грузовой самолет Ан-12, увозивший тела</vt:lpstr>
      <vt:lpstr>Слайд 18</vt:lpstr>
      <vt:lpstr>Вывод советских войск из Афганистана.</vt:lpstr>
      <vt:lpstr>Нельзя забывать о солдатах той войны!</vt:lpstr>
      <vt:lpstr>  </vt:lpstr>
      <vt:lpstr>Слайд 22</vt:lpstr>
      <vt:lpstr>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Афганистан</dc:title>
  <dc:creator>Admin</dc:creator>
  <cp:lastModifiedBy>Admin</cp:lastModifiedBy>
  <cp:revision>111</cp:revision>
  <dcterms:created xsi:type="dcterms:W3CDTF">2014-02-07T15:28:19Z</dcterms:created>
  <dcterms:modified xsi:type="dcterms:W3CDTF">2014-02-23T13:35:36Z</dcterms:modified>
</cp:coreProperties>
</file>