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4" r:id="rId3"/>
    <p:sldMasterId id="2147483687" r:id="rId4"/>
    <p:sldMasterId id="2147483700" r:id="rId5"/>
  </p:sldMasterIdLst>
  <p:notesMasterIdLst>
    <p:notesMasterId r:id="rId2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141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r>
              <a:rPr lang="ru-RU" sz="3600" b="0" strike="noStrike" spc="-1">
                <a:solidFill>
                  <a:srgbClr val="000000"/>
                </a:solidFill>
                <a:latin typeface="Verdana"/>
              </a:rPr>
              <a:t>Для перемещения страницы щёлкните мышью</a:t>
            </a:r>
          </a:p>
        </p:txBody>
      </p:sp>
      <p:sp>
        <p:nvSpPr>
          <p:cNvPr id="235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marL="216000" indent="0">
              <a:buNone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Для правки формата примечаний щёлкните мышью</a:t>
            </a:r>
          </a:p>
        </p:txBody>
      </p:sp>
      <p:sp>
        <p:nvSpPr>
          <p:cNvPr id="236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indent="0"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&lt;верхний колонтитул&gt;</a:t>
            </a:r>
          </a:p>
        </p:txBody>
      </p:sp>
      <p:sp>
        <p:nvSpPr>
          <p:cNvPr id="237" name="PlaceHolder 4"/>
          <p:cNvSpPr>
            <a:spLocks noGrp="1"/>
          </p:cNvSpPr>
          <p:nvPr>
            <p:ph type="dt" idx="16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r"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&lt;дата/время&gt;</a:t>
            </a:r>
          </a:p>
        </p:txBody>
      </p:sp>
      <p:sp>
        <p:nvSpPr>
          <p:cNvPr id="238" name="PlaceHolder 5"/>
          <p:cNvSpPr>
            <a:spLocks noGrp="1"/>
          </p:cNvSpPr>
          <p:nvPr>
            <p:ph type="ftr" idx="17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>
            <a:lvl1pPr indent="0"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</a:p>
        </p:txBody>
      </p:sp>
      <p:sp>
        <p:nvSpPr>
          <p:cNvPr id="239" name="PlaceHolder 6"/>
          <p:cNvSpPr>
            <a:spLocks noGrp="1"/>
          </p:cNvSpPr>
          <p:nvPr>
            <p:ph type="sldNum" idx="18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>
            <a:lvl1pPr indent="0" algn="r"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r">
              <a:buNone/>
            </a:pPr>
            <a:fld id="{F68E3F4A-4DBD-4501-BAD9-37AF666FF930}" type="slidenum"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‹#›</a:t>
            </a:fld>
            <a:endParaRPr lang="ru-RU" sz="14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PlaceHolder 1"/>
          <p:cNvSpPr>
            <a:spLocks noGrp="1"/>
          </p:cNvSpPr>
          <p:nvPr>
            <p:ph type="sldNum" idx="19"/>
          </p:nvPr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 w="9360">
            <a:noFill/>
          </a:ln>
        </p:spPr>
        <p:txBody>
          <a:bodyPr numCol="1" spcCol="0" anchor="b">
            <a:noAutofit/>
          </a:bodyPr>
          <a:lstStyle>
            <a:lvl1pPr indent="0" algn="r">
              <a:lnSpc>
                <a:spcPct val="100000"/>
              </a:lnSpc>
              <a:buNone/>
              <a:defRPr lang="ru-RU" sz="12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AC04C03B-70E3-4E6F-884E-2B9A85825AEB}" type="slidenum">
              <a:rPr lang="ru-RU" sz="1200" b="0" strike="noStrike" spc="-1">
                <a:solidFill>
                  <a:srgbClr val="000000"/>
                </a:solidFill>
                <a:latin typeface="Times New Roman"/>
              </a:rPr>
              <a:t>1</a:t>
            </a:fld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11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1640" cy="3428640"/>
          </a:xfrm>
          <a:prstGeom prst="rect">
            <a:avLst/>
          </a:prstGeom>
          <a:ln w="0">
            <a:noFill/>
          </a:ln>
        </p:spPr>
      </p:sp>
      <p:sp>
        <p:nvSpPr>
          <p:cNvPr id="312" name="PlaceHolder 3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  <a:noFill/>
          <a:ln w="9360">
            <a:noFill/>
          </a:ln>
        </p:spPr>
        <p:txBody>
          <a:bodyPr numCol="1" spcCol="0" anchor="t">
            <a:noAutofit/>
          </a:bodyPr>
          <a:lstStyle/>
          <a:p>
            <a:pPr marL="216000" indent="0"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PlaceHolder 1"/>
          <p:cNvSpPr>
            <a:spLocks noGrp="1"/>
          </p:cNvSpPr>
          <p:nvPr>
            <p:ph type="sldNum" idx="20"/>
          </p:nvPr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 w="9360">
            <a:noFill/>
          </a:ln>
        </p:spPr>
        <p:txBody>
          <a:bodyPr numCol="1" spcCol="0" anchor="b">
            <a:noAutofit/>
          </a:bodyPr>
          <a:lstStyle>
            <a:lvl1pPr indent="0" algn="r">
              <a:lnSpc>
                <a:spcPct val="100000"/>
              </a:lnSpc>
              <a:buNone/>
              <a:defRPr lang="ru-RU" sz="12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A19ACD63-AB9B-4DE8-82D2-8F438AEFA12F}" type="slidenum">
              <a:rPr lang="ru-RU" sz="1200" b="0" strike="noStrike" spc="-1">
                <a:solidFill>
                  <a:srgbClr val="000000"/>
                </a:solidFill>
                <a:latin typeface="Times New Roman"/>
              </a:rPr>
              <a:t>3</a:t>
            </a:fld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14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1640" cy="3428640"/>
          </a:xfrm>
          <a:prstGeom prst="rect">
            <a:avLst/>
          </a:prstGeom>
          <a:ln w="0">
            <a:noFill/>
          </a:ln>
        </p:spPr>
      </p:sp>
      <p:sp>
        <p:nvSpPr>
          <p:cNvPr id="315" name="PlaceHolder 3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  <a:noFill/>
          <a:ln w="9360">
            <a:noFill/>
          </a:ln>
        </p:spPr>
        <p:txBody>
          <a:bodyPr numCol="1" spcCol="0" anchor="t">
            <a:noAutofit/>
          </a:bodyPr>
          <a:lstStyle/>
          <a:p>
            <a:pPr marL="216000" indent="0"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6DC886E2-45A7-437E-BDD9-6B58ED7732E5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1370160" y="301680"/>
            <a:ext cx="731340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36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/>
          </p:nvPr>
        </p:nvSpPr>
        <p:spPr>
          <a:xfrm>
            <a:off x="1370160" y="1827360"/>
            <a:ext cx="3579480" cy="196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/>
          </p:nvPr>
        </p:nvSpPr>
        <p:spPr>
          <a:xfrm>
            <a:off x="1370160" y="3976560"/>
            <a:ext cx="3579480" cy="196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53E966F3-AE35-4BE7-84E6-6A00B9E92625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PlaceHolder 1"/>
          <p:cNvSpPr>
            <a:spLocks noGrp="1"/>
          </p:cNvSpPr>
          <p:nvPr>
            <p:ph type="title"/>
          </p:nvPr>
        </p:nvSpPr>
        <p:spPr>
          <a:xfrm>
            <a:off x="1370160" y="301680"/>
            <a:ext cx="731340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36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38" name="PlaceHolder 2"/>
          <p:cNvSpPr>
            <a:spLocks noGrp="1"/>
          </p:cNvSpPr>
          <p:nvPr>
            <p:ph/>
          </p:nvPr>
        </p:nvSpPr>
        <p:spPr>
          <a:xfrm>
            <a:off x="1370160" y="1827360"/>
            <a:ext cx="1746720" cy="196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76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39" name="PlaceHolder 3"/>
          <p:cNvSpPr>
            <a:spLocks noGrp="1"/>
          </p:cNvSpPr>
          <p:nvPr>
            <p:ph/>
          </p:nvPr>
        </p:nvSpPr>
        <p:spPr>
          <a:xfrm>
            <a:off x="3204720" y="1827360"/>
            <a:ext cx="1746720" cy="196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76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40" name="PlaceHolder 4"/>
          <p:cNvSpPr>
            <a:spLocks noGrp="1"/>
          </p:cNvSpPr>
          <p:nvPr>
            <p:ph/>
          </p:nvPr>
        </p:nvSpPr>
        <p:spPr>
          <a:xfrm>
            <a:off x="1370160" y="3976560"/>
            <a:ext cx="1746720" cy="196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76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41" name="PlaceHolder 5"/>
          <p:cNvSpPr>
            <a:spLocks noGrp="1"/>
          </p:cNvSpPr>
          <p:nvPr>
            <p:ph/>
          </p:nvPr>
        </p:nvSpPr>
        <p:spPr>
          <a:xfrm>
            <a:off x="3204720" y="3976560"/>
            <a:ext cx="1746720" cy="196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76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F24E172C-2C04-4B1C-ABB9-74781A33F7B4}" type="slidenum">
              <a:t>‹#›</a:t>
            </a:fld>
            <a:endParaRPr/>
          </a:p>
        </p:txBody>
      </p:sp>
      <p:sp>
        <p:nvSpPr>
          <p:cNvPr id="9" name="PlaceHolder 8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1370160" y="301680"/>
            <a:ext cx="731340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36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/>
          </p:nvPr>
        </p:nvSpPr>
        <p:spPr>
          <a:xfrm>
            <a:off x="1370160" y="1827360"/>
            <a:ext cx="1152360" cy="196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62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44" name="PlaceHolder 3"/>
          <p:cNvSpPr>
            <a:spLocks noGrp="1"/>
          </p:cNvSpPr>
          <p:nvPr>
            <p:ph/>
          </p:nvPr>
        </p:nvSpPr>
        <p:spPr>
          <a:xfrm>
            <a:off x="2580480" y="1827360"/>
            <a:ext cx="1152360" cy="196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62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45" name="PlaceHolder 4"/>
          <p:cNvSpPr>
            <a:spLocks noGrp="1"/>
          </p:cNvSpPr>
          <p:nvPr>
            <p:ph/>
          </p:nvPr>
        </p:nvSpPr>
        <p:spPr>
          <a:xfrm>
            <a:off x="3790800" y="1827360"/>
            <a:ext cx="1152360" cy="196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62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46" name="PlaceHolder 5"/>
          <p:cNvSpPr>
            <a:spLocks noGrp="1"/>
          </p:cNvSpPr>
          <p:nvPr>
            <p:ph/>
          </p:nvPr>
        </p:nvSpPr>
        <p:spPr>
          <a:xfrm>
            <a:off x="1370160" y="3976560"/>
            <a:ext cx="1152360" cy="196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62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47" name="PlaceHolder 6"/>
          <p:cNvSpPr>
            <a:spLocks noGrp="1"/>
          </p:cNvSpPr>
          <p:nvPr>
            <p:ph/>
          </p:nvPr>
        </p:nvSpPr>
        <p:spPr>
          <a:xfrm>
            <a:off x="2580480" y="3976560"/>
            <a:ext cx="1152360" cy="196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62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48" name="PlaceHolder 7"/>
          <p:cNvSpPr>
            <a:spLocks noGrp="1"/>
          </p:cNvSpPr>
          <p:nvPr>
            <p:ph/>
          </p:nvPr>
        </p:nvSpPr>
        <p:spPr>
          <a:xfrm>
            <a:off x="3790800" y="3976560"/>
            <a:ext cx="1152360" cy="196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62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D6ABB523-9C87-4947-8429-7ACE6A5D50DC}" type="slidenum">
              <a:t>‹#›</a:t>
            </a:fld>
            <a:endParaRPr/>
          </a:p>
        </p:txBody>
      </p:sp>
      <p:sp>
        <p:nvSpPr>
          <p:cNvPr id="11" name="PlaceHolder 10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E92BBA91-D905-480F-9DCC-43446D0127D1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title"/>
          </p:nvPr>
        </p:nvSpPr>
        <p:spPr>
          <a:xfrm>
            <a:off x="1370160" y="301680"/>
            <a:ext cx="731340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36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59" name="PlaceHolder 2"/>
          <p:cNvSpPr>
            <a:spLocks noGrp="1"/>
          </p:cNvSpPr>
          <p:nvPr>
            <p:ph type="subTitle"/>
          </p:nvPr>
        </p:nvSpPr>
        <p:spPr>
          <a:xfrm>
            <a:off x="1370160" y="1827360"/>
            <a:ext cx="3579480" cy="4114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7AC3CC39-274C-4FEA-90DE-E4C47FC5C9ED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title"/>
          </p:nvPr>
        </p:nvSpPr>
        <p:spPr>
          <a:xfrm>
            <a:off x="1370160" y="301680"/>
            <a:ext cx="731340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36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61" name="PlaceHolder 2"/>
          <p:cNvSpPr>
            <a:spLocks noGrp="1"/>
          </p:cNvSpPr>
          <p:nvPr>
            <p:ph/>
          </p:nvPr>
        </p:nvSpPr>
        <p:spPr>
          <a:xfrm>
            <a:off x="1370160" y="1827360"/>
            <a:ext cx="3579480" cy="4114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C4D68162-0446-400A-A256-D3C357393B5C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1370160" y="301680"/>
            <a:ext cx="731340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36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63" name="PlaceHolder 2"/>
          <p:cNvSpPr>
            <a:spLocks noGrp="1"/>
          </p:cNvSpPr>
          <p:nvPr>
            <p:ph/>
          </p:nvPr>
        </p:nvSpPr>
        <p:spPr>
          <a:xfrm>
            <a:off x="1370160" y="1827360"/>
            <a:ext cx="1746720" cy="4114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64" name="PlaceHolder 3"/>
          <p:cNvSpPr>
            <a:spLocks noGrp="1"/>
          </p:cNvSpPr>
          <p:nvPr>
            <p:ph/>
          </p:nvPr>
        </p:nvSpPr>
        <p:spPr>
          <a:xfrm>
            <a:off x="3204720" y="1827360"/>
            <a:ext cx="1746720" cy="4114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75611AB4-C9AE-4A4A-8B31-448609F2A4C5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/>
          </p:cNvSpPr>
          <p:nvPr>
            <p:ph type="title"/>
          </p:nvPr>
        </p:nvSpPr>
        <p:spPr>
          <a:xfrm>
            <a:off x="1370160" y="301680"/>
            <a:ext cx="731340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36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F0BBC2BD-0AF5-4B93-8958-CD72C8EF551D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 type="subTitle"/>
          </p:nvPr>
        </p:nvSpPr>
        <p:spPr>
          <a:xfrm>
            <a:off x="1370160" y="301680"/>
            <a:ext cx="7313400" cy="5297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49011995-20AE-454B-824E-DDB7D5385C7B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1370160" y="301680"/>
            <a:ext cx="731340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36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1370160" y="1827360"/>
            <a:ext cx="1746720" cy="196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76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/>
          </p:nvPr>
        </p:nvSpPr>
        <p:spPr>
          <a:xfrm>
            <a:off x="3204720" y="1827360"/>
            <a:ext cx="1746720" cy="4114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/>
          </p:nvPr>
        </p:nvSpPr>
        <p:spPr>
          <a:xfrm>
            <a:off x="1370160" y="3976560"/>
            <a:ext cx="1746720" cy="196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76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95D1778B-FA8C-456A-AB7E-CD174C98B200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1370160" y="301680"/>
            <a:ext cx="731340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36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4" name="PlaceHolder 2"/>
          <p:cNvSpPr>
            <a:spLocks noGrp="1"/>
          </p:cNvSpPr>
          <p:nvPr>
            <p:ph type="subTitle"/>
          </p:nvPr>
        </p:nvSpPr>
        <p:spPr>
          <a:xfrm>
            <a:off x="1370160" y="1827360"/>
            <a:ext cx="3579480" cy="4114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EB9F16D8-0463-47EB-8F92-632E95A4BF22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1370160" y="301680"/>
            <a:ext cx="731340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36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/>
          </p:nvPr>
        </p:nvSpPr>
        <p:spPr>
          <a:xfrm>
            <a:off x="1370160" y="1827360"/>
            <a:ext cx="1746720" cy="4114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/>
          </p:nvPr>
        </p:nvSpPr>
        <p:spPr>
          <a:xfrm>
            <a:off x="3204720" y="1827360"/>
            <a:ext cx="1746720" cy="196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76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74" name="PlaceHolder 4"/>
          <p:cNvSpPr>
            <a:spLocks noGrp="1"/>
          </p:cNvSpPr>
          <p:nvPr>
            <p:ph/>
          </p:nvPr>
        </p:nvSpPr>
        <p:spPr>
          <a:xfrm>
            <a:off x="3204720" y="3976560"/>
            <a:ext cx="1746720" cy="196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76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E8119409-D7A3-4A75-905C-6AB39D473244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1370160" y="301680"/>
            <a:ext cx="731340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36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/>
          </p:nvPr>
        </p:nvSpPr>
        <p:spPr>
          <a:xfrm>
            <a:off x="1370160" y="1827360"/>
            <a:ext cx="1746720" cy="196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76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77" name="PlaceHolder 3"/>
          <p:cNvSpPr>
            <a:spLocks noGrp="1"/>
          </p:cNvSpPr>
          <p:nvPr>
            <p:ph/>
          </p:nvPr>
        </p:nvSpPr>
        <p:spPr>
          <a:xfrm>
            <a:off x="3204720" y="1827360"/>
            <a:ext cx="1746720" cy="196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76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78" name="PlaceHolder 4"/>
          <p:cNvSpPr>
            <a:spLocks noGrp="1"/>
          </p:cNvSpPr>
          <p:nvPr>
            <p:ph/>
          </p:nvPr>
        </p:nvSpPr>
        <p:spPr>
          <a:xfrm>
            <a:off x="1370160" y="3976560"/>
            <a:ext cx="3579480" cy="196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C5DB9FD7-4E6D-4DD4-8AC6-D0813FF678A1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1370160" y="301680"/>
            <a:ext cx="731340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36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/>
          </p:nvPr>
        </p:nvSpPr>
        <p:spPr>
          <a:xfrm>
            <a:off x="1370160" y="1827360"/>
            <a:ext cx="3579480" cy="196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/>
          </p:nvPr>
        </p:nvSpPr>
        <p:spPr>
          <a:xfrm>
            <a:off x="1370160" y="3976560"/>
            <a:ext cx="3579480" cy="196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C74A0B34-B46C-483E-8F58-4ED2C8391714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title"/>
          </p:nvPr>
        </p:nvSpPr>
        <p:spPr>
          <a:xfrm>
            <a:off x="1370160" y="301680"/>
            <a:ext cx="731340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36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83" name="PlaceHolder 2"/>
          <p:cNvSpPr>
            <a:spLocks noGrp="1"/>
          </p:cNvSpPr>
          <p:nvPr>
            <p:ph/>
          </p:nvPr>
        </p:nvSpPr>
        <p:spPr>
          <a:xfrm>
            <a:off x="1370160" y="1827360"/>
            <a:ext cx="1746720" cy="196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76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84" name="PlaceHolder 3"/>
          <p:cNvSpPr>
            <a:spLocks noGrp="1"/>
          </p:cNvSpPr>
          <p:nvPr>
            <p:ph/>
          </p:nvPr>
        </p:nvSpPr>
        <p:spPr>
          <a:xfrm>
            <a:off x="3204720" y="1827360"/>
            <a:ext cx="1746720" cy="196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76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85" name="PlaceHolder 4"/>
          <p:cNvSpPr>
            <a:spLocks noGrp="1"/>
          </p:cNvSpPr>
          <p:nvPr>
            <p:ph/>
          </p:nvPr>
        </p:nvSpPr>
        <p:spPr>
          <a:xfrm>
            <a:off x="1370160" y="3976560"/>
            <a:ext cx="1746720" cy="196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76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86" name="PlaceHolder 5"/>
          <p:cNvSpPr>
            <a:spLocks noGrp="1"/>
          </p:cNvSpPr>
          <p:nvPr>
            <p:ph/>
          </p:nvPr>
        </p:nvSpPr>
        <p:spPr>
          <a:xfrm>
            <a:off x="3204720" y="3976560"/>
            <a:ext cx="1746720" cy="196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76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4B167C75-3453-4E86-B8C1-DBC9B6B770E9}" type="slidenum">
              <a:t>‹#›</a:t>
            </a:fld>
            <a:endParaRPr/>
          </a:p>
        </p:txBody>
      </p:sp>
      <p:sp>
        <p:nvSpPr>
          <p:cNvPr id="9" name="PlaceHolder 8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title"/>
          </p:nvPr>
        </p:nvSpPr>
        <p:spPr>
          <a:xfrm>
            <a:off x="1370160" y="301680"/>
            <a:ext cx="731340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36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88" name="PlaceHolder 2"/>
          <p:cNvSpPr>
            <a:spLocks noGrp="1"/>
          </p:cNvSpPr>
          <p:nvPr>
            <p:ph/>
          </p:nvPr>
        </p:nvSpPr>
        <p:spPr>
          <a:xfrm>
            <a:off x="1370160" y="1827360"/>
            <a:ext cx="1152360" cy="196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62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89" name="PlaceHolder 3"/>
          <p:cNvSpPr>
            <a:spLocks noGrp="1"/>
          </p:cNvSpPr>
          <p:nvPr>
            <p:ph/>
          </p:nvPr>
        </p:nvSpPr>
        <p:spPr>
          <a:xfrm>
            <a:off x="2580480" y="1827360"/>
            <a:ext cx="1152360" cy="196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62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90" name="PlaceHolder 4"/>
          <p:cNvSpPr>
            <a:spLocks noGrp="1"/>
          </p:cNvSpPr>
          <p:nvPr>
            <p:ph/>
          </p:nvPr>
        </p:nvSpPr>
        <p:spPr>
          <a:xfrm>
            <a:off x="3790800" y="1827360"/>
            <a:ext cx="1152360" cy="196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62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91" name="PlaceHolder 5"/>
          <p:cNvSpPr>
            <a:spLocks noGrp="1"/>
          </p:cNvSpPr>
          <p:nvPr>
            <p:ph/>
          </p:nvPr>
        </p:nvSpPr>
        <p:spPr>
          <a:xfrm>
            <a:off x="1370160" y="3976560"/>
            <a:ext cx="1152360" cy="196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62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92" name="PlaceHolder 6"/>
          <p:cNvSpPr>
            <a:spLocks noGrp="1"/>
          </p:cNvSpPr>
          <p:nvPr>
            <p:ph/>
          </p:nvPr>
        </p:nvSpPr>
        <p:spPr>
          <a:xfrm>
            <a:off x="2580480" y="3976560"/>
            <a:ext cx="1152360" cy="196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62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93" name="PlaceHolder 7"/>
          <p:cNvSpPr>
            <a:spLocks noGrp="1"/>
          </p:cNvSpPr>
          <p:nvPr>
            <p:ph/>
          </p:nvPr>
        </p:nvSpPr>
        <p:spPr>
          <a:xfrm>
            <a:off x="3790800" y="3976560"/>
            <a:ext cx="1152360" cy="196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62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9AF022E3-A971-4CF7-A6B0-6A529CCE1650}" type="slidenum">
              <a:t>‹#›</a:t>
            </a:fld>
            <a:endParaRPr/>
          </a:p>
        </p:txBody>
      </p:sp>
      <p:sp>
        <p:nvSpPr>
          <p:cNvPr id="11" name="PlaceHolder 10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8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23854FC0-2019-46E9-A261-C83614DEC530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PlaceHolder 1"/>
          <p:cNvSpPr>
            <a:spLocks noGrp="1"/>
          </p:cNvSpPr>
          <p:nvPr>
            <p:ph type="title"/>
          </p:nvPr>
        </p:nvSpPr>
        <p:spPr>
          <a:xfrm>
            <a:off x="1370160" y="301680"/>
            <a:ext cx="731340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36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04" name="PlaceHolder 2"/>
          <p:cNvSpPr>
            <a:spLocks noGrp="1"/>
          </p:cNvSpPr>
          <p:nvPr>
            <p:ph type="subTitle"/>
          </p:nvPr>
        </p:nvSpPr>
        <p:spPr>
          <a:xfrm>
            <a:off x="1370160" y="1827360"/>
            <a:ext cx="3579480" cy="4114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8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3400FB8F-34E0-44D3-A8FA-D0A932C6D841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PlaceHolder 1"/>
          <p:cNvSpPr>
            <a:spLocks noGrp="1"/>
          </p:cNvSpPr>
          <p:nvPr>
            <p:ph type="title"/>
          </p:nvPr>
        </p:nvSpPr>
        <p:spPr>
          <a:xfrm>
            <a:off x="1370160" y="301680"/>
            <a:ext cx="731340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36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06" name="PlaceHolder 2"/>
          <p:cNvSpPr>
            <a:spLocks noGrp="1"/>
          </p:cNvSpPr>
          <p:nvPr>
            <p:ph/>
          </p:nvPr>
        </p:nvSpPr>
        <p:spPr>
          <a:xfrm>
            <a:off x="1370160" y="1827360"/>
            <a:ext cx="3579480" cy="4114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8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27CD0151-F809-4559-8E0B-DF92E5B905B6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PlaceHolder 1"/>
          <p:cNvSpPr>
            <a:spLocks noGrp="1"/>
          </p:cNvSpPr>
          <p:nvPr>
            <p:ph type="title"/>
          </p:nvPr>
        </p:nvSpPr>
        <p:spPr>
          <a:xfrm>
            <a:off x="1370160" y="301680"/>
            <a:ext cx="731340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36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08" name="PlaceHolder 2"/>
          <p:cNvSpPr>
            <a:spLocks noGrp="1"/>
          </p:cNvSpPr>
          <p:nvPr>
            <p:ph/>
          </p:nvPr>
        </p:nvSpPr>
        <p:spPr>
          <a:xfrm>
            <a:off x="1370160" y="1827360"/>
            <a:ext cx="1746720" cy="4114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09" name="PlaceHolder 3"/>
          <p:cNvSpPr>
            <a:spLocks noGrp="1"/>
          </p:cNvSpPr>
          <p:nvPr>
            <p:ph/>
          </p:nvPr>
        </p:nvSpPr>
        <p:spPr>
          <a:xfrm>
            <a:off x="3204720" y="1827360"/>
            <a:ext cx="1746720" cy="4114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8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637E6C86-AA5B-451D-992F-DC9625F40082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PlaceHolder 1"/>
          <p:cNvSpPr>
            <a:spLocks noGrp="1"/>
          </p:cNvSpPr>
          <p:nvPr>
            <p:ph type="title"/>
          </p:nvPr>
        </p:nvSpPr>
        <p:spPr>
          <a:xfrm>
            <a:off x="1370160" y="301680"/>
            <a:ext cx="731340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36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8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988AE01C-AF21-4E5B-9E4C-E5DB10425559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1370160" y="301680"/>
            <a:ext cx="731340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36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/>
          </p:nvPr>
        </p:nvSpPr>
        <p:spPr>
          <a:xfrm>
            <a:off x="1370160" y="1827360"/>
            <a:ext cx="3579480" cy="4114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9C44A30F-2583-474F-8454-6C053242648D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PlaceHolder 1"/>
          <p:cNvSpPr>
            <a:spLocks noGrp="1"/>
          </p:cNvSpPr>
          <p:nvPr>
            <p:ph type="subTitle"/>
          </p:nvPr>
        </p:nvSpPr>
        <p:spPr>
          <a:xfrm>
            <a:off x="1370160" y="301680"/>
            <a:ext cx="7313400" cy="5297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8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AE782449-FC2D-4EDF-9802-58578AD75EA4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PlaceHolder 1"/>
          <p:cNvSpPr>
            <a:spLocks noGrp="1"/>
          </p:cNvSpPr>
          <p:nvPr>
            <p:ph type="title"/>
          </p:nvPr>
        </p:nvSpPr>
        <p:spPr>
          <a:xfrm>
            <a:off x="1370160" y="301680"/>
            <a:ext cx="731340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36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13" name="PlaceHolder 2"/>
          <p:cNvSpPr>
            <a:spLocks noGrp="1"/>
          </p:cNvSpPr>
          <p:nvPr>
            <p:ph/>
          </p:nvPr>
        </p:nvSpPr>
        <p:spPr>
          <a:xfrm>
            <a:off x="1370160" y="1827360"/>
            <a:ext cx="1746720" cy="196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76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14" name="PlaceHolder 3"/>
          <p:cNvSpPr>
            <a:spLocks noGrp="1"/>
          </p:cNvSpPr>
          <p:nvPr>
            <p:ph/>
          </p:nvPr>
        </p:nvSpPr>
        <p:spPr>
          <a:xfrm>
            <a:off x="3204720" y="1827360"/>
            <a:ext cx="1746720" cy="4114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15" name="PlaceHolder 4"/>
          <p:cNvSpPr>
            <a:spLocks noGrp="1"/>
          </p:cNvSpPr>
          <p:nvPr>
            <p:ph/>
          </p:nvPr>
        </p:nvSpPr>
        <p:spPr>
          <a:xfrm>
            <a:off x="1370160" y="3976560"/>
            <a:ext cx="1746720" cy="196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76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8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E030E71D-FFCB-42FD-991A-A121790917AA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PlaceHolder 1"/>
          <p:cNvSpPr>
            <a:spLocks noGrp="1"/>
          </p:cNvSpPr>
          <p:nvPr>
            <p:ph type="title"/>
          </p:nvPr>
        </p:nvSpPr>
        <p:spPr>
          <a:xfrm>
            <a:off x="1370160" y="301680"/>
            <a:ext cx="731340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36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17" name="PlaceHolder 2"/>
          <p:cNvSpPr>
            <a:spLocks noGrp="1"/>
          </p:cNvSpPr>
          <p:nvPr>
            <p:ph/>
          </p:nvPr>
        </p:nvSpPr>
        <p:spPr>
          <a:xfrm>
            <a:off x="1370160" y="1827360"/>
            <a:ext cx="1746720" cy="4114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18" name="PlaceHolder 3"/>
          <p:cNvSpPr>
            <a:spLocks noGrp="1"/>
          </p:cNvSpPr>
          <p:nvPr>
            <p:ph/>
          </p:nvPr>
        </p:nvSpPr>
        <p:spPr>
          <a:xfrm>
            <a:off x="3204720" y="1827360"/>
            <a:ext cx="1746720" cy="196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76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19" name="PlaceHolder 4"/>
          <p:cNvSpPr>
            <a:spLocks noGrp="1"/>
          </p:cNvSpPr>
          <p:nvPr>
            <p:ph/>
          </p:nvPr>
        </p:nvSpPr>
        <p:spPr>
          <a:xfrm>
            <a:off x="3204720" y="3976560"/>
            <a:ext cx="1746720" cy="196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76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8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3658CB3B-49F0-495E-A26A-FBA04BD1ABFA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PlaceHolder 1"/>
          <p:cNvSpPr>
            <a:spLocks noGrp="1"/>
          </p:cNvSpPr>
          <p:nvPr>
            <p:ph type="title"/>
          </p:nvPr>
        </p:nvSpPr>
        <p:spPr>
          <a:xfrm>
            <a:off x="1370160" y="301680"/>
            <a:ext cx="731340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36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21" name="PlaceHolder 2"/>
          <p:cNvSpPr>
            <a:spLocks noGrp="1"/>
          </p:cNvSpPr>
          <p:nvPr>
            <p:ph/>
          </p:nvPr>
        </p:nvSpPr>
        <p:spPr>
          <a:xfrm>
            <a:off x="1370160" y="1827360"/>
            <a:ext cx="1746720" cy="196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76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22" name="PlaceHolder 3"/>
          <p:cNvSpPr>
            <a:spLocks noGrp="1"/>
          </p:cNvSpPr>
          <p:nvPr>
            <p:ph/>
          </p:nvPr>
        </p:nvSpPr>
        <p:spPr>
          <a:xfrm>
            <a:off x="3204720" y="1827360"/>
            <a:ext cx="1746720" cy="196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76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23" name="PlaceHolder 4"/>
          <p:cNvSpPr>
            <a:spLocks noGrp="1"/>
          </p:cNvSpPr>
          <p:nvPr>
            <p:ph/>
          </p:nvPr>
        </p:nvSpPr>
        <p:spPr>
          <a:xfrm>
            <a:off x="1370160" y="3976560"/>
            <a:ext cx="3579480" cy="196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8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DF4D4EB6-7B79-49BD-8502-5F59A046647C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PlaceHolder 1"/>
          <p:cNvSpPr>
            <a:spLocks noGrp="1"/>
          </p:cNvSpPr>
          <p:nvPr>
            <p:ph type="title"/>
          </p:nvPr>
        </p:nvSpPr>
        <p:spPr>
          <a:xfrm>
            <a:off x="1370160" y="301680"/>
            <a:ext cx="731340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36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25" name="PlaceHolder 2"/>
          <p:cNvSpPr>
            <a:spLocks noGrp="1"/>
          </p:cNvSpPr>
          <p:nvPr>
            <p:ph/>
          </p:nvPr>
        </p:nvSpPr>
        <p:spPr>
          <a:xfrm>
            <a:off x="1370160" y="1827360"/>
            <a:ext cx="3579480" cy="196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26" name="PlaceHolder 3"/>
          <p:cNvSpPr>
            <a:spLocks noGrp="1"/>
          </p:cNvSpPr>
          <p:nvPr>
            <p:ph/>
          </p:nvPr>
        </p:nvSpPr>
        <p:spPr>
          <a:xfrm>
            <a:off x="1370160" y="3976560"/>
            <a:ext cx="3579480" cy="196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8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8FB17BBD-66D0-4B56-8EC5-0B5F5BE54AAF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PlaceHolder 1"/>
          <p:cNvSpPr>
            <a:spLocks noGrp="1"/>
          </p:cNvSpPr>
          <p:nvPr>
            <p:ph type="title"/>
          </p:nvPr>
        </p:nvSpPr>
        <p:spPr>
          <a:xfrm>
            <a:off x="1370160" y="301680"/>
            <a:ext cx="731340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36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28" name="PlaceHolder 2"/>
          <p:cNvSpPr>
            <a:spLocks noGrp="1"/>
          </p:cNvSpPr>
          <p:nvPr>
            <p:ph/>
          </p:nvPr>
        </p:nvSpPr>
        <p:spPr>
          <a:xfrm>
            <a:off x="1370160" y="1827360"/>
            <a:ext cx="1746720" cy="196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76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29" name="PlaceHolder 3"/>
          <p:cNvSpPr>
            <a:spLocks noGrp="1"/>
          </p:cNvSpPr>
          <p:nvPr>
            <p:ph/>
          </p:nvPr>
        </p:nvSpPr>
        <p:spPr>
          <a:xfrm>
            <a:off x="3204720" y="1827360"/>
            <a:ext cx="1746720" cy="196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76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30" name="PlaceHolder 4"/>
          <p:cNvSpPr>
            <a:spLocks noGrp="1"/>
          </p:cNvSpPr>
          <p:nvPr>
            <p:ph/>
          </p:nvPr>
        </p:nvSpPr>
        <p:spPr>
          <a:xfrm>
            <a:off x="1370160" y="3976560"/>
            <a:ext cx="1746720" cy="196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76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31" name="PlaceHolder 5"/>
          <p:cNvSpPr>
            <a:spLocks noGrp="1"/>
          </p:cNvSpPr>
          <p:nvPr>
            <p:ph/>
          </p:nvPr>
        </p:nvSpPr>
        <p:spPr>
          <a:xfrm>
            <a:off x="3204720" y="3976560"/>
            <a:ext cx="1746720" cy="196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76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8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780DBCC8-3CDB-45B0-8389-E0602AC439E4}" type="slidenum">
              <a:t>‹#›</a:t>
            </a:fld>
            <a:endParaRPr/>
          </a:p>
        </p:txBody>
      </p:sp>
      <p:sp>
        <p:nvSpPr>
          <p:cNvPr id="9" name="PlaceHolder 8"/>
          <p:cNvSpPr>
            <a:spLocks noGrp="1"/>
          </p:cNvSpPr>
          <p:nvPr>
            <p:ph type="dt" idx="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PlaceHolder 1"/>
          <p:cNvSpPr>
            <a:spLocks noGrp="1"/>
          </p:cNvSpPr>
          <p:nvPr>
            <p:ph type="title"/>
          </p:nvPr>
        </p:nvSpPr>
        <p:spPr>
          <a:xfrm>
            <a:off x="1370160" y="301680"/>
            <a:ext cx="731340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36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33" name="PlaceHolder 2"/>
          <p:cNvSpPr>
            <a:spLocks noGrp="1"/>
          </p:cNvSpPr>
          <p:nvPr>
            <p:ph/>
          </p:nvPr>
        </p:nvSpPr>
        <p:spPr>
          <a:xfrm>
            <a:off x="1370160" y="1827360"/>
            <a:ext cx="1152360" cy="196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62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34" name="PlaceHolder 3"/>
          <p:cNvSpPr>
            <a:spLocks noGrp="1"/>
          </p:cNvSpPr>
          <p:nvPr>
            <p:ph/>
          </p:nvPr>
        </p:nvSpPr>
        <p:spPr>
          <a:xfrm>
            <a:off x="2580480" y="1827360"/>
            <a:ext cx="1152360" cy="196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62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35" name="PlaceHolder 4"/>
          <p:cNvSpPr>
            <a:spLocks noGrp="1"/>
          </p:cNvSpPr>
          <p:nvPr>
            <p:ph/>
          </p:nvPr>
        </p:nvSpPr>
        <p:spPr>
          <a:xfrm>
            <a:off x="3790800" y="1827360"/>
            <a:ext cx="1152360" cy="196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62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36" name="PlaceHolder 5"/>
          <p:cNvSpPr>
            <a:spLocks noGrp="1"/>
          </p:cNvSpPr>
          <p:nvPr>
            <p:ph/>
          </p:nvPr>
        </p:nvSpPr>
        <p:spPr>
          <a:xfrm>
            <a:off x="1370160" y="3976560"/>
            <a:ext cx="1152360" cy="196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62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37" name="PlaceHolder 6"/>
          <p:cNvSpPr>
            <a:spLocks noGrp="1"/>
          </p:cNvSpPr>
          <p:nvPr>
            <p:ph/>
          </p:nvPr>
        </p:nvSpPr>
        <p:spPr>
          <a:xfrm>
            <a:off x="2580480" y="3976560"/>
            <a:ext cx="1152360" cy="196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62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38" name="PlaceHolder 7"/>
          <p:cNvSpPr>
            <a:spLocks noGrp="1"/>
          </p:cNvSpPr>
          <p:nvPr>
            <p:ph/>
          </p:nvPr>
        </p:nvSpPr>
        <p:spPr>
          <a:xfrm>
            <a:off x="3790800" y="3976560"/>
            <a:ext cx="1152360" cy="196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62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8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29886FA8-F169-4240-A385-FAF3D5BAF9CB}" type="slidenum">
              <a:t>‹#›</a:t>
            </a:fld>
            <a:endParaRPr/>
          </a:p>
        </p:txBody>
      </p:sp>
      <p:sp>
        <p:nvSpPr>
          <p:cNvPr id="11" name="PlaceHolder 10"/>
          <p:cNvSpPr>
            <a:spLocks noGrp="1"/>
          </p:cNvSpPr>
          <p:nvPr>
            <p:ph type="dt" idx="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95D120-4F9D-48F2-A0A9-0FDA9944CBD1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PlaceHolder 1"/>
          <p:cNvSpPr>
            <a:spLocks noGrp="1"/>
          </p:cNvSpPr>
          <p:nvPr>
            <p:ph type="title"/>
          </p:nvPr>
        </p:nvSpPr>
        <p:spPr>
          <a:xfrm>
            <a:off x="1370160" y="301680"/>
            <a:ext cx="731340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36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50" name="PlaceHolder 2"/>
          <p:cNvSpPr>
            <a:spLocks noGrp="1"/>
          </p:cNvSpPr>
          <p:nvPr>
            <p:ph type="subTitle"/>
          </p:nvPr>
        </p:nvSpPr>
        <p:spPr>
          <a:xfrm>
            <a:off x="1370160" y="1827360"/>
            <a:ext cx="3579480" cy="4114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5EDFF7F9-F66D-4C57-BD74-089029D81F61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PlaceHolder 1"/>
          <p:cNvSpPr>
            <a:spLocks noGrp="1"/>
          </p:cNvSpPr>
          <p:nvPr>
            <p:ph type="title"/>
          </p:nvPr>
        </p:nvSpPr>
        <p:spPr>
          <a:xfrm>
            <a:off x="1370160" y="301680"/>
            <a:ext cx="731340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36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52" name="PlaceHolder 2"/>
          <p:cNvSpPr>
            <a:spLocks noGrp="1"/>
          </p:cNvSpPr>
          <p:nvPr>
            <p:ph/>
          </p:nvPr>
        </p:nvSpPr>
        <p:spPr>
          <a:xfrm>
            <a:off x="1370160" y="1827360"/>
            <a:ext cx="3579480" cy="4114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103A247-C629-444A-8B17-0724A555209B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1370160" y="301680"/>
            <a:ext cx="731340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36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8" name="PlaceHolder 2"/>
          <p:cNvSpPr>
            <a:spLocks noGrp="1"/>
          </p:cNvSpPr>
          <p:nvPr>
            <p:ph/>
          </p:nvPr>
        </p:nvSpPr>
        <p:spPr>
          <a:xfrm>
            <a:off x="1370160" y="1827360"/>
            <a:ext cx="1746720" cy="4114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9" name="PlaceHolder 3"/>
          <p:cNvSpPr>
            <a:spLocks noGrp="1"/>
          </p:cNvSpPr>
          <p:nvPr>
            <p:ph/>
          </p:nvPr>
        </p:nvSpPr>
        <p:spPr>
          <a:xfrm>
            <a:off x="3204720" y="1827360"/>
            <a:ext cx="1746720" cy="4114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B9B7E6F7-8EA8-4F04-A1D0-D7DFCD23DD64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PlaceHolder 1"/>
          <p:cNvSpPr>
            <a:spLocks noGrp="1"/>
          </p:cNvSpPr>
          <p:nvPr>
            <p:ph type="title"/>
          </p:nvPr>
        </p:nvSpPr>
        <p:spPr>
          <a:xfrm>
            <a:off x="1370160" y="301680"/>
            <a:ext cx="731340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36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54" name="PlaceHolder 2"/>
          <p:cNvSpPr>
            <a:spLocks noGrp="1"/>
          </p:cNvSpPr>
          <p:nvPr>
            <p:ph/>
          </p:nvPr>
        </p:nvSpPr>
        <p:spPr>
          <a:xfrm>
            <a:off x="1370160" y="1827360"/>
            <a:ext cx="1746720" cy="4114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55" name="PlaceHolder 3"/>
          <p:cNvSpPr>
            <a:spLocks noGrp="1"/>
          </p:cNvSpPr>
          <p:nvPr>
            <p:ph/>
          </p:nvPr>
        </p:nvSpPr>
        <p:spPr>
          <a:xfrm>
            <a:off x="3204720" y="1827360"/>
            <a:ext cx="1746720" cy="4114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B2460D3-9882-4147-AB9C-A734242AC2AC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PlaceHolder 1"/>
          <p:cNvSpPr>
            <a:spLocks noGrp="1"/>
          </p:cNvSpPr>
          <p:nvPr>
            <p:ph type="title"/>
          </p:nvPr>
        </p:nvSpPr>
        <p:spPr>
          <a:xfrm>
            <a:off x="1370160" y="301680"/>
            <a:ext cx="731340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36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28A1EC5B-55FB-4776-821A-7E874C84F870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PlaceHolder 1"/>
          <p:cNvSpPr>
            <a:spLocks noGrp="1"/>
          </p:cNvSpPr>
          <p:nvPr>
            <p:ph type="subTitle"/>
          </p:nvPr>
        </p:nvSpPr>
        <p:spPr>
          <a:xfrm>
            <a:off x="1370160" y="301680"/>
            <a:ext cx="7313400" cy="5297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3BA456D5-2FC9-44DA-8D50-BE9428135865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PlaceHolder 1"/>
          <p:cNvSpPr>
            <a:spLocks noGrp="1"/>
          </p:cNvSpPr>
          <p:nvPr>
            <p:ph type="title"/>
          </p:nvPr>
        </p:nvSpPr>
        <p:spPr>
          <a:xfrm>
            <a:off x="1370160" y="301680"/>
            <a:ext cx="731340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36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59" name="PlaceHolder 2"/>
          <p:cNvSpPr>
            <a:spLocks noGrp="1"/>
          </p:cNvSpPr>
          <p:nvPr>
            <p:ph/>
          </p:nvPr>
        </p:nvSpPr>
        <p:spPr>
          <a:xfrm>
            <a:off x="1370160" y="1827360"/>
            <a:ext cx="1746720" cy="196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76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60" name="PlaceHolder 3"/>
          <p:cNvSpPr>
            <a:spLocks noGrp="1"/>
          </p:cNvSpPr>
          <p:nvPr>
            <p:ph/>
          </p:nvPr>
        </p:nvSpPr>
        <p:spPr>
          <a:xfrm>
            <a:off x="3204720" y="1827360"/>
            <a:ext cx="1746720" cy="4114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61" name="PlaceHolder 4"/>
          <p:cNvSpPr>
            <a:spLocks noGrp="1"/>
          </p:cNvSpPr>
          <p:nvPr>
            <p:ph/>
          </p:nvPr>
        </p:nvSpPr>
        <p:spPr>
          <a:xfrm>
            <a:off x="1370160" y="3976560"/>
            <a:ext cx="1746720" cy="196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76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929C1A8-CC80-4F99-8E19-D6F0C7701907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PlaceHolder 1"/>
          <p:cNvSpPr>
            <a:spLocks noGrp="1"/>
          </p:cNvSpPr>
          <p:nvPr>
            <p:ph type="title"/>
          </p:nvPr>
        </p:nvSpPr>
        <p:spPr>
          <a:xfrm>
            <a:off x="1370160" y="301680"/>
            <a:ext cx="731340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36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63" name="PlaceHolder 2"/>
          <p:cNvSpPr>
            <a:spLocks noGrp="1"/>
          </p:cNvSpPr>
          <p:nvPr>
            <p:ph/>
          </p:nvPr>
        </p:nvSpPr>
        <p:spPr>
          <a:xfrm>
            <a:off x="1370160" y="1827360"/>
            <a:ext cx="1746720" cy="4114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64" name="PlaceHolder 3"/>
          <p:cNvSpPr>
            <a:spLocks noGrp="1"/>
          </p:cNvSpPr>
          <p:nvPr>
            <p:ph/>
          </p:nvPr>
        </p:nvSpPr>
        <p:spPr>
          <a:xfrm>
            <a:off x="3204720" y="1827360"/>
            <a:ext cx="1746720" cy="196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76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65" name="PlaceHolder 4"/>
          <p:cNvSpPr>
            <a:spLocks noGrp="1"/>
          </p:cNvSpPr>
          <p:nvPr>
            <p:ph/>
          </p:nvPr>
        </p:nvSpPr>
        <p:spPr>
          <a:xfrm>
            <a:off x="3204720" y="3976560"/>
            <a:ext cx="1746720" cy="196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76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7D7AF47D-6837-4A4D-BB5D-2C9AB94FBB95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PlaceHolder 1"/>
          <p:cNvSpPr>
            <a:spLocks noGrp="1"/>
          </p:cNvSpPr>
          <p:nvPr>
            <p:ph type="title"/>
          </p:nvPr>
        </p:nvSpPr>
        <p:spPr>
          <a:xfrm>
            <a:off x="1370160" y="301680"/>
            <a:ext cx="731340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36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67" name="PlaceHolder 2"/>
          <p:cNvSpPr>
            <a:spLocks noGrp="1"/>
          </p:cNvSpPr>
          <p:nvPr>
            <p:ph/>
          </p:nvPr>
        </p:nvSpPr>
        <p:spPr>
          <a:xfrm>
            <a:off x="1370160" y="1827360"/>
            <a:ext cx="1746720" cy="196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76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68" name="PlaceHolder 3"/>
          <p:cNvSpPr>
            <a:spLocks noGrp="1"/>
          </p:cNvSpPr>
          <p:nvPr>
            <p:ph/>
          </p:nvPr>
        </p:nvSpPr>
        <p:spPr>
          <a:xfrm>
            <a:off x="3204720" y="1827360"/>
            <a:ext cx="1746720" cy="196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76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69" name="PlaceHolder 4"/>
          <p:cNvSpPr>
            <a:spLocks noGrp="1"/>
          </p:cNvSpPr>
          <p:nvPr>
            <p:ph/>
          </p:nvPr>
        </p:nvSpPr>
        <p:spPr>
          <a:xfrm>
            <a:off x="1370160" y="3976560"/>
            <a:ext cx="3579480" cy="196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B1AD57CB-A40E-4E81-BEFE-D0AEC857F42E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PlaceHolder 1"/>
          <p:cNvSpPr>
            <a:spLocks noGrp="1"/>
          </p:cNvSpPr>
          <p:nvPr>
            <p:ph type="title"/>
          </p:nvPr>
        </p:nvSpPr>
        <p:spPr>
          <a:xfrm>
            <a:off x="1370160" y="301680"/>
            <a:ext cx="731340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36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71" name="PlaceHolder 2"/>
          <p:cNvSpPr>
            <a:spLocks noGrp="1"/>
          </p:cNvSpPr>
          <p:nvPr>
            <p:ph/>
          </p:nvPr>
        </p:nvSpPr>
        <p:spPr>
          <a:xfrm>
            <a:off x="1370160" y="1827360"/>
            <a:ext cx="3579480" cy="196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72" name="PlaceHolder 3"/>
          <p:cNvSpPr>
            <a:spLocks noGrp="1"/>
          </p:cNvSpPr>
          <p:nvPr>
            <p:ph/>
          </p:nvPr>
        </p:nvSpPr>
        <p:spPr>
          <a:xfrm>
            <a:off x="1370160" y="3976560"/>
            <a:ext cx="3579480" cy="196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6ECC506-33F2-450A-A6ED-3834DD9C6DBE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PlaceHolder 1"/>
          <p:cNvSpPr>
            <a:spLocks noGrp="1"/>
          </p:cNvSpPr>
          <p:nvPr>
            <p:ph type="title"/>
          </p:nvPr>
        </p:nvSpPr>
        <p:spPr>
          <a:xfrm>
            <a:off x="1370160" y="301680"/>
            <a:ext cx="731340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36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74" name="PlaceHolder 2"/>
          <p:cNvSpPr>
            <a:spLocks noGrp="1"/>
          </p:cNvSpPr>
          <p:nvPr>
            <p:ph/>
          </p:nvPr>
        </p:nvSpPr>
        <p:spPr>
          <a:xfrm>
            <a:off x="1370160" y="1827360"/>
            <a:ext cx="1746720" cy="196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76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75" name="PlaceHolder 3"/>
          <p:cNvSpPr>
            <a:spLocks noGrp="1"/>
          </p:cNvSpPr>
          <p:nvPr>
            <p:ph/>
          </p:nvPr>
        </p:nvSpPr>
        <p:spPr>
          <a:xfrm>
            <a:off x="3204720" y="1827360"/>
            <a:ext cx="1746720" cy="196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76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76" name="PlaceHolder 4"/>
          <p:cNvSpPr>
            <a:spLocks noGrp="1"/>
          </p:cNvSpPr>
          <p:nvPr>
            <p:ph/>
          </p:nvPr>
        </p:nvSpPr>
        <p:spPr>
          <a:xfrm>
            <a:off x="1370160" y="3976560"/>
            <a:ext cx="1746720" cy="196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76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77" name="PlaceHolder 5"/>
          <p:cNvSpPr>
            <a:spLocks noGrp="1"/>
          </p:cNvSpPr>
          <p:nvPr>
            <p:ph/>
          </p:nvPr>
        </p:nvSpPr>
        <p:spPr>
          <a:xfrm>
            <a:off x="3204720" y="3976560"/>
            <a:ext cx="1746720" cy="196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76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5C6AF534-42CA-45D6-B347-79CAE07A5A77}" type="slidenum">
              <a:t>‹#›</a:t>
            </a:fld>
            <a:endParaRPr/>
          </a:p>
        </p:txBody>
      </p:sp>
      <p:sp>
        <p:nvSpPr>
          <p:cNvPr id="9" name="PlaceHolder 8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PlaceHolder 1"/>
          <p:cNvSpPr>
            <a:spLocks noGrp="1"/>
          </p:cNvSpPr>
          <p:nvPr>
            <p:ph type="title"/>
          </p:nvPr>
        </p:nvSpPr>
        <p:spPr>
          <a:xfrm>
            <a:off x="1370160" y="301680"/>
            <a:ext cx="731340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36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79" name="PlaceHolder 2"/>
          <p:cNvSpPr>
            <a:spLocks noGrp="1"/>
          </p:cNvSpPr>
          <p:nvPr>
            <p:ph/>
          </p:nvPr>
        </p:nvSpPr>
        <p:spPr>
          <a:xfrm>
            <a:off x="1370160" y="1827360"/>
            <a:ext cx="1152360" cy="196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62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80" name="PlaceHolder 3"/>
          <p:cNvSpPr>
            <a:spLocks noGrp="1"/>
          </p:cNvSpPr>
          <p:nvPr>
            <p:ph/>
          </p:nvPr>
        </p:nvSpPr>
        <p:spPr>
          <a:xfrm>
            <a:off x="2580480" y="1827360"/>
            <a:ext cx="1152360" cy="196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62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81" name="PlaceHolder 4"/>
          <p:cNvSpPr>
            <a:spLocks noGrp="1"/>
          </p:cNvSpPr>
          <p:nvPr>
            <p:ph/>
          </p:nvPr>
        </p:nvSpPr>
        <p:spPr>
          <a:xfrm>
            <a:off x="3790800" y="1827360"/>
            <a:ext cx="1152360" cy="196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62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82" name="PlaceHolder 5"/>
          <p:cNvSpPr>
            <a:spLocks noGrp="1"/>
          </p:cNvSpPr>
          <p:nvPr>
            <p:ph/>
          </p:nvPr>
        </p:nvSpPr>
        <p:spPr>
          <a:xfrm>
            <a:off x="1370160" y="3976560"/>
            <a:ext cx="1152360" cy="196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62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83" name="PlaceHolder 6"/>
          <p:cNvSpPr>
            <a:spLocks noGrp="1"/>
          </p:cNvSpPr>
          <p:nvPr>
            <p:ph/>
          </p:nvPr>
        </p:nvSpPr>
        <p:spPr>
          <a:xfrm>
            <a:off x="2580480" y="3976560"/>
            <a:ext cx="1152360" cy="196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62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84" name="PlaceHolder 7"/>
          <p:cNvSpPr>
            <a:spLocks noGrp="1"/>
          </p:cNvSpPr>
          <p:nvPr>
            <p:ph/>
          </p:nvPr>
        </p:nvSpPr>
        <p:spPr>
          <a:xfrm>
            <a:off x="3790800" y="3976560"/>
            <a:ext cx="1152360" cy="196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62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2CE91FB1-B003-4094-8699-4B2F56BCE0F0}" type="slidenum">
              <a:t>‹#›</a:t>
            </a:fld>
            <a:endParaRPr/>
          </a:p>
        </p:txBody>
      </p:sp>
      <p:sp>
        <p:nvSpPr>
          <p:cNvPr id="11" name="PlaceHolder 10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5"/>
          </p:nvPr>
        </p:nvSpPr>
        <p:spPr/>
        <p:txBody>
          <a:bodyPr/>
          <a:lstStyle/>
          <a:p>
            <a:fld id="{D5145472-78E8-4E3C-BDD8-501650D9045E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1370160" y="301680"/>
            <a:ext cx="731340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36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BC06535B-1A34-4ABB-BAF0-455FE4B6482A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PlaceHolder 1"/>
          <p:cNvSpPr>
            <a:spLocks noGrp="1"/>
          </p:cNvSpPr>
          <p:nvPr>
            <p:ph type="title"/>
          </p:nvPr>
        </p:nvSpPr>
        <p:spPr>
          <a:xfrm>
            <a:off x="1370160" y="301680"/>
            <a:ext cx="731340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36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99" name="PlaceHolder 2"/>
          <p:cNvSpPr>
            <a:spLocks noGrp="1"/>
          </p:cNvSpPr>
          <p:nvPr>
            <p:ph type="subTitle"/>
          </p:nvPr>
        </p:nvSpPr>
        <p:spPr>
          <a:xfrm>
            <a:off x="1370160" y="1827360"/>
            <a:ext cx="3579480" cy="4114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5"/>
          </p:nvPr>
        </p:nvSpPr>
        <p:spPr/>
        <p:txBody>
          <a:bodyPr/>
          <a:lstStyle/>
          <a:p>
            <a:fld id="{392DAF6A-C5DF-4377-A0A7-EFAF32E43266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PlaceHolder 1"/>
          <p:cNvSpPr>
            <a:spLocks noGrp="1"/>
          </p:cNvSpPr>
          <p:nvPr>
            <p:ph type="title"/>
          </p:nvPr>
        </p:nvSpPr>
        <p:spPr>
          <a:xfrm>
            <a:off x="1370160" y="301680"/>
            <a:ext cx="731340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36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201" name="PlaceHolder 2"/>
          <p:cNvSpPr>
            <a:spLocks noGrp="1"/>
          </p:cNvSpPr>
          <p:nvPr>
            <p:ph/>
          </p:nvPr>
        </p:nvSpPr>
        <p:spPr>
          <a:xfrm>
            <a:off x="1370160" y="1827360"/>
            <a:ext cx="3579480" cy="4114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5"/>
          </p:nvPr>
        </p:nvSpPr>
        <p:spPr/>
        <p:txBody>
          <a:bodyPr/>
          <a:lstStyle/>
          <a:p>
            <a:fld id="{EE4687C1-9004-4700-ADC8-177FAEFF1ECC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PlaceHolder 1"/>
          <p:cNvSpPr>
            <a:spLocks noGrp="1"/>
          </p:cNvSpPr>
          <p:nvPr>
            <p:ph type="title"/>
          </p:nvPr>
        </p:nvSpPr>
        <p:spPr>
          <a:xfrm>
            <a:off x="1370160" y="301680"/>
            <a:ext cx="731340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36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203" name="PlaceHolder 2"/>
          <p:cNvSpPr>
            <a:spLocks noGrp="1"/>
          </p:cNvSpPr>
          <p:nvPr>
            <p:ph/>
          </p:nvPr>
        </p:nvSpPr>
        <p:spPr>
          <a:xfrm>
            <a:off x="1370160" y="1827360"/>
            <a:ext cx="1746720" cy="4114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204" name="PlaceHolder 3"/>
          <p:cNvSpPr>
            <a:spLocks noGrp="1"/>
          </p:cNvSpPr>
          <p:nvPr>
            <p:ph/>
          </p:nvPr>
        </p:nvSpPr>
        <p:spPr>
          <a:xfrm>
            <a:off x="3204720" y="1827360"/>
            <a:ext cx="1746720" cy="4114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15"/>
          </p:nvPr>
        </p:nvSpPr>
        <p:spPr/>
        <p:txBody>
          <a:bodyPr/>
          <a:lstStyle/>
          <a:p>
            <a:fld id="{09568DFB-14FB-4E9E-8A2A-2D0316C57132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PlaceHolder 1"/>
          <p:cNvSpPr>
            <a:spLocks noGrp="1"/>
          </p:cNvSpPr>
          <p:nvPr>
            <p:ph type="title"/>
          </p:nvPr>
        </p:nvSpPr>
        <p:spPr>
          <a:xfrm>
            <a:off x="1370160" y="301680"/>
            <a:ext cx="731340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36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15"/>
          </p:nvPr>
        </p:nvSpPr>
        <p:spPr/>
        <p:txBody>
          <a:bodyPr/>
          <a:lstStyle/>
          <a:p>
            <a:fld id="{F896494D-6359-4FE6-B171-AB0D2A65B3AD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PlaceHolder 1"/>
          <p:cNvSpPr>
            <a:spLocks noGrp="1"/>
          </p:cNvSpPr>
          <p:nvPr>
            <p:ph type="subTitle"/>
          </p:nvPr>
        </p:nvSpPr>
        <p:spPr>
          <a:xfrm>
            <a:off x="1370160" y="301680"/>
            <a:ext cx="7313400" cy="5297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15"/>
          </p:nvPr>
        </p:nvSpPr>
        <p:spPr/>
        <p:txBody>
          <a:bodyPr/>
          <a:lstStyle/>
          <a:p>
            <a:fld id="{7DA9735B-DFC2-4194-BEFF-8B4FA6137E09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PlaceHolder 1"/>
          <p:cNvSpPr>
            <a:spLocks noGrp="1"/>
          </p:cNvSpPr>
          <p:nvPr>
            <p:ph type="title"/>
          </p:nvPr>
        </p:nvSpPr>
        <p:spPr>
          <a:xfrm>
            <a:off x="1370160" y="301680"/>
            <a:ext cx="731340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36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208" name="PlaceHolder 2"/>
          <p:cNvSpPr>
            <a:spLocks noGrp="1"/>
          </p:cNvSpPr>
          <p:nvPr>
            <p:ph/>
          </p:nvPr>
        </p:nvSpPr>
        <p:spPr>
          <a:xfrm>
            <a:off x="1370160" y="1827360"/>
            <a:ext cx="1746720" cy="196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76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209" name="PlaceHolder 3"/>
          <p:cNvSpPr>
            <a:spLocks noGrp="1"/>
          </p:cNvSpPr>
          <p:nvPr>
            <p:ph/>
          </p:nvPr>
        </p:nvSpPr>
        <p:spPr>
          <a:xfrm>
            <a:off x="3204720" y="1827360"/>
            <a:ext cx="1746720" cy="4114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210" name="PlaceHolder 4"/>
          <p:cNvSpPr>
            <a:spLocks noGrp="1"/>
          </p:cNvSpPr>
          <p:nvPr>
            <p:ph/>
          </p:nvPr>
        </p:nvSpPr>
        <p:spPr>
          <a:xfrm>
            <a:off x="1370160" y="3976560"/>
            <a:ext cx="1746720" cy="196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76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15"/>
          </p:nvPr>
        </p:nvSpPr>
        <p:spPr/>
        <p:txBody>
          <a:bodyPr/>
          <a:lstStyle/>
          <a:p>
            <a:fld id="{D665B9D1-9E53-4367-A42E-52C7A38C32BD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PlaceHolder 1"/>
          <p:cNvSpPr>
            <a:spLocks noGrp="1"/>
          </p:cNvSpPr>
          <p:nvPr>
            <p:ph type="title"/>
          </p:nvPr>
        </p:nvSpPr>
        <p:spPr>
          <a:xfrm>
            <a:off x="1370160" y="301680"/>
            <a:ext cx="731340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36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212" name="PlaceHolder 2"/>
          <p:cNvSpPr>
            <a:spLocks noGrp="1"/>
          </p:cNvSpPr>
          <p:nvPr>
            <p:ph/>
          </p:nvPr>
        </p:nvSpPr>
        <p:spPr>
          <a:xfrm>
            <a:off x="1370160" y="1827360"/>
            <a:ext cx="1746720" cy="4114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213" name="PlaceHolder 3"/>
          <p:cNvSpPr>
            <a:spLocks noGrp="1"/>
          </p:cNvSpPr>
          <p:nvPr>
            <p:ph/>
          </p:nvPr>
        </p:nvSpPr>
        <p:spPr>
          <a:xfrm>
            <a:off x="3204720" y="1827360"/>
            <a:ext cx="1746720" cy="196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76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214" name="PlaceHolder 4"/>
          <p:cNvSpPr>
            <a:spLocks noGrp="1"/>
          </p:cNvSpPr>
          <p:nvPr>
            <p:ph/>
          </p:nvPr>
        </p:nvSpPr>
        <p:spPr>
          <a:xfrm>
            <a:off x="3204720" y="3976560"/>
            <a:ext cx="1746720" cy="196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76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15"/>
          </p:nvPr>
        </p:nvSpPr>
        <p:spPr/>
        <p:txBody>
          <a:bodyPr/>
          <a:lstStyle/>
          <a:p>
            <a:fld id="{BA9FA0AE-9DDA-4C66-A9CE-56CC04D10194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PlaceHolder 1"/>
          <p:cNvSpPr>
            <a:spLocks noGrp="1"/>
          </p:cNvSpPr>
          <p:nvPr>
            <p:ph type="title"/>
          </p:nvPr>
        </p:nvSpPr>
        <p:spPr>
          <a:xfrm>
            <a:off x="1370160" y="301680"/>
            <a:ext cx="731340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36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216" name="PlaceHolder 2"/>
          <p:cNvSpPr>
            <a:spLocks noGrp="1"/>
          </p:cNvSpPr>
          <p:nvPr>
            <p:ph/>
          </p:nvPr>
        </p:nvSpPr>
        <p:spPr>
          <a:xfrm>
            <a:off x="1370160" y="1827360"/>
            <a:ext cx="1746720" cy="196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76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217" name="PlaceHolder 3"/>
          <p:cNvSpPr>
            <a:spLocks noGrp="1"/>
          </p:cNvSpPr>
          <p:nvPr>
            <p:ph/>
          </p:nvPr>
        </p:nvSpPr>
        <p:spPr>
          <a:xfrm>
            <a:off x="3204720" y="1827360"/>
            <a:ext cx="1746720" cy="196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76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218" name="PlaceHolder 4"/>
          <p:cNvSpPr>
            <a:spLocks noGrp="1"/>
          </p:cNvSpPr>
          <p:nvPr>
            <p:ph/>
          </p:nvPr>
        </p:nvSpPr>
        <p:spPr>
          <a:xfrm>
            <a:off x="1370160" y="3976560"/>
            <a:ext cx="3579480" cy="196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15"/>
          </p:nvPr>
        </p:nvSpPr>
        <p:spPr/>
        <p:txBody>
          <a:bodyPr/>
          <a:lstStyle/>
          <a:p>
            <a:fld id="{778074F2-E757-4FD5-9045-9E7D0930509D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PlaceHolder 1"/>
          <p:cNvSpPr>
            <a:spLocks noGrp="1"/>
          </p:cNvSpPr>
          <p:nvPr>
            <p:ph type="title"/>
          </p:nvPr>
        </p:nvSpPr>
        <p:spPr>
          <a:xfrm>
            <a:off x="1370160" y="301680"/>
            <a:ext cx="731340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36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220" name="PlaceHolder 2"/>
          <p:cNvSpPr>
            <a:spLocks noGrp="1"/>
          </p:cNvSpPr>
          <p:nvPr>
            <p:ph/>
          </p:nvPr>
        </p:nvSpPr>
        <p:spPr>
          <a:xfrm>
            <a:off x="1370160" y="1827360"/>
            <a:ext cx="3579480" cy="196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221" name="PlaceHolder 3"/>
          <p:cNvSpPr>
            <a:spLocks noGrp="1"/>
          </p:cNvSpPr>
          <p:nvPr>
            <p:ph/>
          </p:nvPr>
        </p:nvSpPr>
        <p:spPr>
          <a:xfrm>
            <a:off x="1370160" y="3976560"/>
            <a:ext cx="3579480" cy="196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15"/>
          </p:nvPr>
        </p:nvSpPr>
        <p:spPr/>
        <p:txBody>
          <a:bodyPr/>
          <a:lstStyle/>
          <a:p>
            <a:fld id="{FCD13056-6B83-460B-9F8F-78756BA32EF3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PlaceHolder 1"/>
          <p:cNvSpPr>
            <a:spLocks noGrp="1"/>
          </p:cNvSpPr>
          <p:nvPr>
            <p:ph type="title"/>
          </p:nvPr>
        </p:nvSpPr>
        <p:spPr>
          <a:xfrm>
            <a:off x="1370160" y="301680"/>
            <a:ext cx="731340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36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223" name="PlaceHolder 2"/>
          <p:cNvSpPr>
            <a:spLocks noGrp="1"/>
          </p:cNvSpPr>
          <p:nvPr>
            <p:ph/>
          </p:nvPr>
        </p:nvSpPr>
        <p:spPr>
          <a:xfrm>
            <a:off x="1370160" y="1827360"/>
            <a:ext cx="1746720" cy="196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76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224" name="PlaceHolder 3"/>
          <p:cNvSpPr>
            <a:spLocks noGrp="1"/>
          </p:cNvSpPr>
          <p:nvPr>
            <p:ph/>
          </p:nvPr>
        </p:nvSpPr>
        <p:spPr>
          <a:xfrm>
            <a:off x="3204720" y="1827360"/>
            <a:ext cx="1746720" cy="196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76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225" name="PlaceHolder 4"/>
          <p:cNvSpPr>
            <a:spLocks noGrp="1"/>
          </p:cNvSpPr>
          <p:nvPr>
            <p:ph/>
          </p:nvPr>
        </p:nvSpPr>
        <p:spPr>
          <a:xfrm>
            <a:off x="1370160" y="3976560"/>
            <a:ext cx="1746720" cy="196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76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226" name="PlaceHolder 5"/>
          <p:cNvSpPr>
            <a:spLocks noGrp="1"/>
          </p:cNvSpPr>
          <p:nvPr>
            <p:ph/>
          </p:nvPr>
        </p:nvSpPr>
        <p:spPr>
          <a:xfrm>
            <a:off x="3204720" y="3976560"/>
            <a:ext cx="1746720" cy="196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76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1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15"/>
          </p:nvPr>
        </p:nvSpPr>
        <p:spPr/>
        <p:txBody>
          <a:bodyPr/>
          <a:lstStyle/>
          <a:p>
            <a:fld id="{324F347C-134C-4719-A3E4-7726BAA20587}" type="slidenum">
              <a:t>‹#›</a:t>
            </a:fld>
            <a:endParaRPr/>
          </a:p>
        </p:txBody>
      </p:sp>
      <p:sp>
        <p:nvSpPr>
          <p:cNvPr id="9" name="PlaceHolder 8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laceHolder 1"/>
          <p:cNvSpPr>
            <a:spLocks noGrp="1"/>
          </p:cNvSpPr>
          <p:nvPr>
            <p:ph type="subTitle"/>
          </p:nvPr>
        </p:nvSpPr>
        <p:spPr>
          <a:xfrm>
            <a:off x="1370160" y="301680"/>
            <a:ext cx="7313400" cy="5297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6097E937-6B8C-421B-859C-072468DAC36E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PlaceHolder 1"/>
          <p:cNvSpPr>
            <a:spLocks noGrp="1"/>
          </p:cNvSpPr>
          <p:nvPr>
            <p:ph type="title"/>
          </p:nvPr>
        </p:nvSpPr>
        <p:spPr>
          <a:xfrm>
            <a:off x="1370160" y="301680"/>
            <a:ext cx="731340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36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228" name="PlaceHolder 2"/>
          <p:cNvSpPr>
            <a:spLocks noGrp="1"/>
          </p:cNvSpPr>
          <p:nvPr>
            <p:ph/>
          </p:nvPr>
        </p:nvSpPr>
        <p:spPr>
          <a:xfrm>
            <a:off x="1370160" y="1827360"/>
            <a:ext cx="1152360" cy="196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62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229" name="PlaceHolder 3"/>
          <p:cNvSpPr>
            <a:spLocks noGrp="1"/>
          </p:cNvSpPr>
          <p:nvPr>
            <p:ph/>
          </p:nvPr>
        </p:nvSpPr>
        <p:spPr>
          <a:xfrm>
            <a:off x="2580480" y="1827360"/>
            <a:ext cx="1152360" cy="196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62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230" name="PlaceHolder 4"/>
          <p:cNvSpPr>
            <a:spLocks noGrp="1"/>
          </p:cNvSpPr>
          <p:nvPr>
            <p:ph/>
          </p:nvPr>
        </p:nvSpPr>
        <p:spPr>
          <a:xfrm>
            <a:off x="3790800" y="1827360"/>
            <a:ext cx="1152360" cy="196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62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231" name="PlaceHolder 5"/>
          <p:cNvSpPr>
            <a:spLocks noGrp="1"/>
          </p:cNvSpPr>
          <p:nvPr>
            <p:ph/>
          </p:nvPr>
        </p:nvSpPr>
        <p:spPr>
          <a:xfrm>
            <a:off x="1370160" y="3976560"/>
            <a:ext cx="1152360" cy="196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62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232" name="PlaceHolder 6"/>
          <p:cNvSpPr>
            <a:spLocks noGrp="1"/>
          </p:cNvSpPr>
          <p:nvPr>
            <p:ph/>
          </p:nvPr>
        </p:nvSpPr>
        <p:spPr>
          <a:xfrm>
            <a:off x="2580480" y="3976560"/>
            <a:ext cx="1152360" cy="196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62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233" name="PlaceHolder 7"/>
          <p:cNvSpPr>
            <a:spLocks noGrp="1"/>
          </p:cNvSpPr>
          <p:nvPr>
            <p:ph/>
          </p:nvPr>
        </p:nvSpPr>
        <p:spPr>
          <a:xfrm>
            <a:off x="3790800" y="3976560"/>
            <a:ext cx="1152360" cy="196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62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1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15"/>
          </p:nvPr>
        </p:nvSpPr>
        <p:spPr/>
        <p:txBody>
          <a:bodyPr/>
          <a:lstStyle/>
          <a:p>
            <a:fld id="{83E5E29D-9F13-46A2-B407-CF0EE5383289}" type="slidenum">
              <a:t>‹#›</a:t>
            </a:fld>
            <a:endParaRPr/>
          </a:p>
        </p:txBody>
      </p:sp>
      <p:sp>
        <p:nvSpPr>
          <p:cNvPr id="11" name="PlaceHolder 10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1370160" y="301680"/>
            <a:ext cx="731340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36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/>
          </p:nvPr>
        </p:nvSpPr>
        <p:spPr>
          <a:xfrm>
            <a:off x="1370160" y="1827360"/>
            <a:ext cx="1746720" cy="196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76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/>
          </p:nvPr>
        </p:nvSpPr>
        <p:spPr>
          <a:xfrm>
            <a:off x="3204720" y="1827360"/>
            <a:ext cx="1746720" cy="4114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/>
          </p:nvPr>
        </p:nvSpPr>
        <p:spPr>
          <a:xfrm>
            <a:off x="1370160" y="3976560"/>
            <a:ext cx="1746720" cy="196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76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19E48F95-E82D-494B-9103-5D03246C96D0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1370160" y="301680"/>
            <a:ext cx="731340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36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1370160" y="1827360"/>
            <a:ext cx="1746720" cy="4114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/>
          </p:nvPr>
        </p:nvSpPr>
        <p:spPr>
          <a:xfrm>
            <a:off x="3204720" y="1827360"/>
            <a:ext cx="1746720" cy="196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76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/>
          </p:nvPr>
        </p:nvSpPr>
        <p:spPr>
          <a:xfrm>
            <a:off x="3204720" y="3976560"/>
            <a:ext cx="1746720" cy="196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76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D37DD673-9313-4AE2-A874-C3D2582D7B12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1370160" y="301680"/>
            <a:ext cx="731340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36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31" name="PlaceHolder 2"/>
          <p:cNvSpPr>
            <a:spLocks noGrp="1"/>
          </p:cNvSpPr>
          <p:nvPr>
            <p:ph/>
          </p:nvPr>
        </p:nvSpPr>
        <p:spPr>
          <a:xfrm>
            <a:off x="1370160" y="1827360"/>
            <a:ext cx="1746720" cy="196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76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32" name="PlaceHolder 3"/>
          <p:cNvSpPr>
            <a:spLocks noGrp="1"/>
          </p:cNvSpPr>
          <p:nvPr>
            <p:ph/>
          </p:nvPr>
        </p:nvSpPr>
        <p:spPr>
          <a:xfrm>
            <a:off x="3204720" y="1827360"/>
            <a:ext cx="1746720" cy="196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76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33" name="PlaceHolder 4"/>
          <p:cNvSpPr>
            <a:spLocks noGrp="1"/>
          </p:cNvSpPr>
          <p:nvPr>
            <p:ph/>
          </p:nvPr>
        </p:nvSpPr>
        <p:spPr>
          <a:xfrm>
            <a:off x="1370160" y="3976560"/>
            <a:ext cx="3579480" cy="196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E8A6B1C8-B1C8-4A3B-AD88-883264FB4869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2"/>
          <p:cNvGrpSpPr/>
          <p:nvPr/>
        </p:nvGrpSpPr>
        <p:grpSpPr>
          <a:xfrm>
            <a:off x="-3238560" y="0"/>
            <a:ext cx="11925360" cy="3809520"/>
            <a:chOff x="-3238560" y="0"/>
            <a:chExt cx="11925360" cy="3809520"/>
          </a:xfrm>
        </p:grpSpPr>
        <p:sp>
          <p:nvSpPr>
            <p:cNvPr id="14" name="AutoShape 3"/>
            <p:cNvSpPr/>
            <p:nvPr/>
          </p:nvSpPr>
          <p:spPr>
            <a:xfrm>
              <a:off x="-3238560" y="685800"/>
              <a:ext cx="4114440" cy="3123720"/>
            </a:xfrm>
            <a:custGeom>
              <a:avLst/>
              <a:gdLst/>
              <a:ahLst/>
              <a:cxnLst/>
              <a:rect l="l" t="t" r="r" b="b"/>
              <a:pathLst>
                <a:path w="64000" h="64000">
                  <a:moveTo>
                    <a:pt x="50296" y="5746"/>
                  </a:moveTo>
                  <a:cubicBezTo>
                    <a:pt x="58882" y="11730"/>
                    <a:pt x="64000" y="21534"/>
                    <a:pt x="64000" y="32000"/>
                  </a:cubicBezTo>
                  <a:cubicBezTo>
                    <a:pt x="64000" y="42465"/>
                    <a:pt x="58882" y="52269"/>
                    <a:pt x="50296" y="58253"/>
                  </a:cubicBezTo>
                  <a:cubicBezTo>
                    <a:pt x="50296" y="58253"/>
                    <a:pt x="50296" y="58253"/>
                    <a:pt x="50295" y="58253"/>
                  </a:cubicBezTo>
                  <a:lnTo>
                    <a:pt x="50296" y="58254"/>
                  </a:lnTo>
                  <a:lnTo>
                    <a:pt x="50296" y="5746"/>
                  </a:lnTo>
                  <a:lnTo>
                    <a:pt x="50295" y="5746"/>
                  </a:lnTo>
                  <a:cubicBezTo>
                    <a:pt x="50296" y="5746"/>
                    <a:pt x="50296" y="5746"/>
                    <a:pt x="50296" y="574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pPr>
                <a:lnSpc>
                  <a:spcPct val="100000"/>
                </a:lnSpc>
              </a:pPr>
              <a:endParaRPr lang="ru-RU" sz="1800" b="0" strike="noStrike" spc="-1">
                <a:solidFill>
                  <a:srgbClr val="000000"/>
                </a:solidFill>
                <a:latin typeface="Verdana"/>
              </a:endParaRPr>
            </a:p>
          </p:txBody>
        </p:sp>
        <p:sp>
          <p:nvSpPr>
            <p:cNvPr id="2" name="AutoShape 4"/>
            <p:cNvSpPr/>
            <p:nvPr/>
          </p:nvSpPr>
          <p:spPr>
            <a:xfrm>
              <a:off x="-2425680" y="0"/>
              <a:ext cx="3093840" cy="3153960"/>
            </a:xfrm>
            <a:custGeom>
              <a:avLst/>
              <a:gdLst/>
              <a:ahLst/>
              <a:cxnLst/>
              <a:rect l="l" t="t" r="r" b="b"/>
              <a:pathLst>
                <a:path w="64000" h="64000">
                  <a:moveTo>
                    <a:pt x="50077" y="5595"/>
                  </a:moveTo>
                  <a:cubicBezTo>
                    <a:pt x="58790" y="11560"/>
                    <a:pt x="64000" y="21440"/>
                    <a:pt x="64000" y="32000"/>
                  </a:cubicBezTo>
                  <a:cubicBezTo>
                    <a:pt x="64000" y="42559"/>
                    <a:pt x="58790" y="52439"/>
                    <a:pt x="50077" y="58404"/>
                  </a:cubicBezTo>
                  <a:cubicBezTo>
                    <a:pt x="50077" y="58404"/>
                    <a:pt x="50077" y="58404"/>
                    <a:pt x="50076" y="58404"/>
                  </a:cubicBezTo>
                  <a:lnTo>
                    <a:pt x="50077" y="58405"/>
                  </a:lnTo>
                  <a:lnTo>
                    <a:pt x="50077" y="5595"/>
                  </a:lnTo>
                  <a:lnTo>
                    <a:pt x="50076" y="5595"/>
                  </a:lnTo>
                  <a:cubicBezTo>
                    <a:pt x="50077" y="5595"/>
                    <a:pt x="50077" y="5595"/>
                    <a:pt x="50077" y="5595"/>
                  </a:cubicBezTo>
                  <a:close/>
                </a:path>
              </a:pathLst>
            </a:custGeom>
            <a:solidFill>
              <a:schemeClr val="hlink"/>
            </a:solidFill>
            <a:ln w="9525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pPr>
                <a:lnSpc>
                  <a:spcPct val="100000"/>
                </a:lnSpc>
              </a:pPr>
              <a:endParaRPr lang="ru-RU" sz="1800" b="0" strike="noStrike" spc="-1">
                <a:solidFill>
                  <a:srgbClr val="000000"/>
                </a:solidFill>
                <a:latin typeface="Verdana"/>
              </a:endParaRPr>
            </a:p>
          </p:txBody>
        </p:sp>
        <p:sp>
          <p:nvSpPr>
            <p:cNvPr id="3" name="Line 5"/>
            <p:cNvSpPr/>
            <p:nvPr/>
          </p:nvSpPr>
          <p:spPr>
            <a:xfrm>
              <a:off x="1371600" y="1523880"/>
              <a:ext cx="7315200" cy="360"/>
            </a:xfrm>
            <a:prstGeom prst="line">
              <a:avLst/>
            </a:prstGeom>
            <a:ln w="12700">
              <a:solidFill>
                <a:srgbClr val="000000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-44640" rIns="90000" bIns="-4464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Verdana"/>
              </a:endParaRPr>
            </a:p>
          </p:txBody>
        </p:sp>
      </p:grpSp>
      <p:grpSp>
        <p:nvGrpSpPr>
          <p:cNvPr id="4" name="Group 2"/>
          <p:cNvGrpSpPr/>
          <p:nvPr/>
        </p:nvGrpSpPr>
        <p:grpSpPr>
          <a:xfrm>
            <a:off x="-3222720" y="304920"/>
            <a:ext cx="11909520" cy="4723920"/>
            <a:chOff x="-3222720" y="304920"/>
            <a:chExt cx="11909520" cy="4723920"/>
          </a:xfrm>
        </p:grpSpPr>
        <p:sp>
          <p:nvSpPr>
            <p:cNvPr id="5" name="Line 3"/>
            <p:cNvSpPr/>
            <p:nvPr/>
          </p:nvSpPr>
          <p:spPr>
            <a:xfrm>
              <a:off x="1447560" y="2514600"/>
              <a:ext cx="7239240" cy="360"/>
            </a:xfrm>
            <a:prstGeom prst="line">
              <a:avLst/>
            </a:prstGeom>
            <a:ln w="12700">
              <a:solidFill>
                <a:srgbClr val="000000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-44640" rIns="90000" bIns="-4464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Verdana"/>
              </a:endParaRPr>
            </a:p>
          </p:txBody>
        </p:sp>
        <p:sp>
          <p:nvSpPr>
            <p:cNvPr id="6" name="AutoShape 4"/>
            <p:cNvSpPr/>
            <p:nvPr/>
          </p:nvSpPr>
          <p:spPr>
            <a:xfrm>
              <a:off x="-2514600" y="1371600"/>
              <a:ext cx="3657240" cy="3657240"/>
            </a:xfrm>
            <a:custGeom>
              <a:avLst/>
              <a:gdLst/>
              <a:ahLst/>
              <a:cxnLst/>
              <a:rect l="l" t="t" r="r" b="b"/>
              <a:pathLst>
                <a:path w="64000" h="64000">
                  <a:moveTo>
                    <a:pt x="44083" y="2368"/>
                  </a:moveTo>
                  <a:cubicBezTo>
                    <a:pt x="56127" y="7280"/>
                    <a:pt x="64000" y="18993"/>
                    <a:pt x="64000" y="32000"/>
                  </a:cubicBezTo>
                  <a:cubicBezTo>
                    <a:pt x="64000" y="45006"/>
                    <a:pt x="56127" y="56719"/>
                    <a:pt x="44083" y="61631"/>
                  </a:cubicBezTo>
                  <a:cubicBezTo>
                    <a:pt x="44082" y="61631"/>
                    <a:pt x="44082" y="61631"/>
                    <a:pt x="44082" y="61631"/>
                  </a:cubicBezTo>
                  <a:lnTo>
                    <a:pt x="44083" y="61632"/>
                  </a:lnTo>
                  <a:lnTo>
                    <a:pt x="44083" y="2368"/>
                  </a:lnTo>
                  <a:lnTo>
                    <a:pt x="44082" y="2368"/>
                  </a:lnTo>
                  <a:cubicBezTo>
                    <a:pt x="44082" y="2368"/>
                    <a:pt x="44082" y="2368"/>
                    <a:pt x="44083" y="2368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pPr>
                <a:lnSpc>
                  <a:spcPct val="100000"/>
                </a:lnSpc>
              </a:pPr>
              <a:endParaRPr lang="ru-RU" sz="1800" b="0" strike="noStrike" spc="-1">
                <a:solidFill>
                  <a:srgbClr val="000000"/>
                </a:solidFill>
                <a:latin typeface="Verdana"/>
              </a:endParaRPr>
            </a:p>
          </p:txBody>
        </p:sp>
        <p:sp>
          <p:nvSpPr>
            <p:cNvPr id="7" name="AutoShape 5"/>
            <p:cNvSpPr/>
            <p:nvPr/>
          </p:nvSpPr>
          <p:spPr>
            <a:xfrm>
              <a:off x="-3222720" y="304920"/>
              <a:ext cx="4038120" cy="4038120"/>
            </a:xfrm>
            <a:custGeom>
              <a:avLst/>
              <a:gdLst/>
              <a:ahLst/>
              <a:cxnLst/>
              <a:rect l="l" t="t" r="r" b="b"/>
              <a:pathLst>
                <a:path w="64000" h="64000">
                  <a:moveTo>
                    <a:pt x="50994" y="6246"/>
                  </a:moveTo>
                  <a:cubicBezTo>
                    <a:pt x="59172" y="12279"/>
                    <a:pt x="64000" y="21837"/>
                    <a:pt x="64000" y="32000"/>
                  </a:cubicBezTo>
                  <a:cubicBezTo>
                    <a:pt x="64000" y="42162"/>
                    <a:pt x="59172" y="51720"/>
                    <a:pt x="50994" y="57753"/>
                  </a:cubicBezTo>
                  <a:cubicBezTo>
                    <a:pt x="50993" y="57753"/>
                    <a:pt x="50993" y="57753"/>
                    <a:pt x="50993" y="57753"/>
                  </a:cubicBezTo>
                  <a:lnTo>
                    <a:pt x="50994" y="57754"/>
                  </a:lnTo>
                  <a:lnTo>
                    <a:pt x="50994" y="6246"/>
                  </a:lnTo>
                  <a:lnTo>
                    <a:pt x="50993" y="6246"/>
                  </a:lnTo>
                  <a:cubicBezTo>
                    <a:pt x="50993" y="6246"/>
                    <a:pt x="50993" y="6246"/>
                    <a:pt x="50994" y="6246"/>
                  </a:cubicBezTo>
                  <a:close/>
                </a:path>
              </a:pathLst>
            </a:custGeom>
            <a:solidFill>
              <a:schemeClr val="hlink"/>
            </a:solidFill>
            <a:ln w="9525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pPr>
                <a:lnSpc>
                  <a:spcPct val="100000"/>
                </a:lnSpc>
              </a:pPr>
              <a:endParaRPr lang="ru-RU" sz="1800" b="0" strike="noStrike" spc="-1">
                <a:solidFill>
                  <a:srgbClr val="000000"/>
                </a:solidFill>
                <a:latin typeface="Verdana"/>
              </a:endParaRPr>
            </a:p>
          </p:txBody>
        </p:sp>
      </p:grpSp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1442880" y="985680"/>
            <a:ext cx="7238520" cy="1444320"/>
          </a:xfrm>
          <a:prstGeom prst="rect">
            <a:avLst/>
          </a:prstGeom>
          <a:noFill/>
          <a:ln w="9360">
            <a:noFill/>
          </a:ln>
        </p:spPr>
        <p:txBody>
          <a:bodyPr numCol="1" spcCol="0" anchor="b">
            <a:noAutofit/>
          </a:bodyPr>
          <a:lstStyle/>
          <a:p>
            <a:pPr indent="0">
              <a:lnSpc>
                <a:spcPct val="100000"/>
              </a:lnSpc>
              <a:buNone/>
            </a:pPr>
            <a:r>
              <a:rPr lang="ru-RU" sz="4000" b="0" strike="noStrike" spc="-1">
                <a:solidFill>
                  <a:srgbClr val="006666"/>
                </a:solidFill>
                <a:latin typeface="Arial"/>
              </a:rPr>
              <a:t>Образец заголовка</a:t>
            </a:r>
            <a:endParaRPr lang="ru-RU" sz="40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9" name="PlaceHolder 2"/>
          <p:cNvSpPr>
            <a:spLocks noGrp="1"/>
          </p:cNvSpPr>
          <p:nvPr>
            <p:ph type="dt" idx="1"/>
          </p:nvPr>
        </p:nvSpPr>
        <p:spPr>
          <a:xfrm>
            <a:off x="457200" y="6248520"/>
            <a:ext cx="2133360" cy="456840"/>
          </a:xfrm>
          <a:prstGeom prst="rect">
            <a:avLst/>
          </a:prstGeom>
          <a:noFill/>
          <a:ln w="9360">
            <a:noFill/>
          </a:ln>
        </p:spPr>
        <p:txBody>
          <a:bodyPr numCol="1" spcCol="0" anchor="b">
            <a:noAutofit/>
          </a:bodyPr>
          <a:lstStyle>
            <a:lvl1pPr indent="0"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&lt;дата/время&gt;</a:t>
            </a:r>
          </a:p>
        </p:txBody>
      </p:sp>
      <p:sp>
        <p:nvSpPr>
          <p:cNvPr id="10" name="PlaceHolder 3"/>
          <p:cNvSpPr>
            <a:spLocks noGrp="1"/>
          </p:cNvSpPr>
          <p:nvPr>
            <p:ph type="ftr" idx="2"/>
          </p:nvPr>
        </p:nvSpPr>
        <p:spPr>
          <a:xfrm>
            <a:off x="3124080" y="6248520"/>
            <a:ext cx="2895120" cy="456840"/>
          </a:xfrm>
          <a:prstGeom prst="rect">
            <a:avLst/>
          </a:prstGeom>
          <a:noFill/>
          <a:ln w="9360">
            <a:noFill/>
          </a:ln>
        </p:spPr>
        <p:txBody>
          <a:bodyPr numCol="1" spcCol="0" anchor="b">
            <a:noAutofit/>
          </a:bodyPr>
          <a:lstStyle>
            <a:lvl1pPr indent="0" algn="ctr"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</a:p>
        </p:txBody>
      </p:sp>
      <p:sp>
        <p:nvSpPr>
          <p:cNvPr id="11" name="PlaceHolder 4"/>
          <p:cNvSpPr>
            <a:spLocks noGrp="1"/>
          </p:cNvSpPr>
          <p:nvPr>
            <p:ph type="sldNum" idx="3"/>
          </p:nvPr>
        </p:nvSpPr>
        <p:spPr>
          <a:xfrm>
            <a:off x="6553080" y="6248520"/>
            <a:ext cx="2133360" cy="456840"/>
          </a:xfrm>
          <a:prstGeom prst="rect">
            <a:avLst/>
          </a:prstGeom>
          <a:noFill/>
          <a:ln w="9360">
            <a:noFill/>
          </a:ln>
        </p:spPr>
        <p:txBody>
          <a:bodyPr numCol="1" spcCol="0" anchor="b">
            <a:noAutofit/>
          </a:bodyPr>
          <a:lstStyle>
            <a:lvl1pPr indent="0" algn="r">
              <a:lnSpc>
                <a:spcPct val="100000"/>
              </a:lnSpc>
              <a:buNone/>
              <a:defRPr lang="ru-RU" sz="1200" b="0" strike="noStrike" spc="-1">
                <a:solidFill>
                  <a:srgbClr val="000000"/>
                </a:solidFill>
                <a:latin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0A2861EC-ACBF-4AE4-B135-F82E92ADB812}" type="slidenum">
              <a:rPr lang="ru-RU" sz="1200" b="0" strike="noStrike" spc="-1">
                <a:solidFill>
                  <a:srgbClr val="000000"/>
                </a:solidFill>
                <a:latin typeface="Verdana"/>
              </a:rPr>
              <a:t>‹#›</a:t>
            </a:fld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2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900" b="0" strike="noStrike" spc="-1">
                <a:solidFill>
                  <a:srgbClr val="000000"/>
                </a:solidFill>
                <a:latin typeface="Verdana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200" b="0" strike="noStrike" spc="-1">
                <a:solidFill>
                  <a:srgbClr val="000000"/>
                </a:solidFill>
                <a:latin typeface="Verdana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900" b="0" strike="noStrike" spc="-1">
                <a:solidFill>
                  <a:srgbClr val="000000"/>
                </a:solidFill>
                <a:latin typeface="Verdana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900" b="0" strike="noStrike" spc="-1">
                <a:solidFill>
                  <a:srgbClr val="000000"/>
                </a:solidFill>
                <a:latin typeface="Verdana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Verdana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Verdana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Verdana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Group 2"/>
          <p:cNvGrpSpPr/>
          <p:nvPr/>
        </p:nvGrpSpPr>
        <p:grpSpPr>
          <a:xfrm>
            <a:off x="-3238560" y="0"/>
            <a:ext cx="11925360" cy="3809520"/>
            <a:chOff x="-3238560" y="0"/>
            <a:chExt cx="11925360" cy="3809520"/>
          </a:xfrm>
        </p:grpSpPr>
        <p:sp>
          <p:nvSpPr>
            <p:cNvPr id="50" name="AutoShape 3"/>
            <p:cNvSpPr/>
            <p:nvPr/>
          </p:nvSpPr>
          <p:spPr>
            <a:xfrm>
              <a:off x="-3238560" y="685800"/>
              <a:ext cx="4114440" cy="3123720"/>
            </a:xfrm>
            <a:custGeom>
              <a:avLst/>
              <a:gdLst/>
              <a:ahLst/>
              <a:cxnLst/>
              <a:rect l="l" t="t" r="r" b="b"/>
              <a:pathLst>
                <a:path w="64000" h="64000">
                  <a:moveTo>
                    <a:pt x="50296" y="5746"/>
                  </a:moveTo>
                  <a:cubicBezTo>
                    <a:pt x="58882" y="11730"/>
                    <a:pt x="64000" y="21534"/>
                    <a:pt x="64000" y="32000"/>
                  </a:cubicBezTo>
                  <a:cubicBezTo>
                    <a:pt x="64000" y="42465"/>
                    <a:pt x="58882" y="52269"/>
                    <a:pt x="50296" y="58253"/>
                  </a:cubicBezTo>
                  <a:cubicBezTo>
                    <a:pt x="50296" y="58253"/>
                    <a:pt x="50296" y="58253"/>
                    <a:pt x="50295" y="58253"/>
                  </a:cubicBezTo>
                  <a:lnTo>
                    <a:pt x="50296" y="58254"/>
                  </a:lnTo>
                  <a:lnTo>
                    <a:pt x="50296" y="5746"/>
                  </a:lnTo>
                  <a:lnTo>
                    <a:pt x="50295" y="5746"/>
                  </a:lnTo>
                  <a:cubicBezTo>
                    <a:pt x="50296" y="5746"/>
                    <a:pt x="50296" y="5746"/>
                    <a:pt x="50296" y="574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pPr>
                <a:lnSpc>
                  <a:spcPct val="100000"/>
                </a:lnSpc>
              </a:pPr>
              <a:endParaRPr lang="ru-RU" sz="1800" b="0" strike="noStrike" spc="-1">
                <a:solidFill>
                  <a:srgbClr val="000000"/>
                </a:solidFill>
                <a:latin typeface="Verdana"/>
              </a:endParaRPr>
            </a:p>
          </p:txBody>
        </p:sp>
        <p:sp>
          <p:nvSpPr>
            <p:cNvPr id="51" name="AutoShape 4"/>
            <p:cNvSpPr/>
            <p:nvPr/>
          </p:nvSpPr>
          <p:spPr>
            <a:xfrm>
              <a:off x="-2425680" y="0"/>
              <a:ext cx="3093840" cy="3153960"/>
            </a:xfrm>
            <a:custGeom>
              <a:avLst/>
              <a:gdLst/>
              <a:ahLst/>
              <a:cxnLst/>
              <a:rect l="l" t="t" r="r" b="b"/>
              <a:pathLst>
                <a:path w="64000" h="64000">
                  <a:moveTo>
                    <a:pt x="50077" y="5595"/>
                  </a:moveTo>
                  <a:cubicBezTo>
                    <a:pt x="58790" y="11560"/>
                    <a:pt x="64000" y="21440"/>
                    <a:pt x="64000" y="32000"/>
                  </a:cubicBezTo>
                  <a:cubicBezTo>
                    <a:pt x="64000" y="42559"/>
                    <a:pt x="58790" y="52439"/>
                    <a:pt x="50077" y="58404"/>
                  </a:cubicBezTo>
                  <a:cubicBezTo>
                    <a:pt x="50077" y="58404"/>
                    <a:pt x="50077" y="58404"/>
                    <a:pt x="50076" y="58404"/>
                  </a:cubicBezTo>
                  <a:lnTo>
                    <a:pt x="50077" y="58405"/>
                  </a:lnTo>
                  <a:lnTo>
                    <a:pt x="50077" y="5595"/>
                  </a:lnTo>
                  <a:lnTo>
                    <a:pt x="50076" y="5595"/>
                  </a:lnTo>
                  <a:cubicBezTo>
                    <a:pt x="50077" y="5595"/>
                    <a:pt x="50077" y="5595"/>
                    <a:pt x="50077" y="5595"/>
                  </a:cubicBezTo>
                  <a:close/>
                </a:path>
              </a:pathLst>
            </a:custGeom>
            <a:solidFill>
              <a:schemeClr val="hlink"/>
            </a:solidFill>
            <a:ln w="9525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pPr>
                <a:lnSpc>
                  <a:spcPct val="100000"/>
                </a:lnSpc>
              </a:pPr>
              <a:endParaRPr lang="ru-RU" sz="1800" b="0" strike="noStrike" spc="-1">
                <a:solidFill>
                  <a:srgbClr val="000000"/>
                </a:solidFill>
                <a:latin typeface="Verdana"/>
              </a:endParaRPr>
            </a:p>
          </p:txBody>
        </p:sp>
        <p:sp>
          <p:nvSpPr>
            <p:cNvPr id="52" name="Line 5"/>
            <p:cNvSpPr/>
            <p:nvPr/>
          </p:nvSpPr>
          <p:spPr>
            <a:xfrm>
              <a:off x="1371600" y="1523880"/>
              <a:ext cx="7315200" cy="360"/>
            </a:xfrm>
            <a:prstGeom prst="line">
              <a:avLst/>
            </a:prstGeom>
            <a:ln w="12700">
              <a:solidFill>
                <a:srgbClr val="000000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-44640" rIns="90000" bIns="-4464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Verdana"/>
              </a:endParaRPr>
            </a:p>
          </p:txBody>
        </p:sp>
      </p:grpSp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1370160" y="301680"/>
            <a:ext cx="7313400" cy="1142640"/>
          </a:xfrm>
          <a:prstGeom prst="rect">
            <a:avLst/>
          </a:prstGeom>
          <a:noFill/>
          <a:ln w="9360">
            <a:noFill/>
          </a:ln>
        </p:spPr>
        <p:txBody>
          <a:bodyPr numCol="1" spcCol="0" anchor="b">
            <a:noAutofit/>
          </a:bodyPr>
          <a:lstStyle/>
          <a:p>
            <a:pPr indent="0">
              <a:lnSpc>
                <a:spcPct val="100000"/>
              </a:lnSpc>
              <a:buNone/>
            </a:pPr>
            <a:r>
              <a:rPr lang="ru-RU" sz="3600" b="0" strike="noStrike" spc="-1">
                <a:solidFill>
                  <a:srgbClr val="006666"/>
                </a:solidFill>
                <a:latin typeface="Arial"/>
              </a:rPr>
              <a:t>Образец заголовка</a:t>
            </a:r>
            <a:endParaRPr lang="ru-RU" sz="36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 type="body"/>
          </p:nvPr>
        </p:nvSpPr>
        <p:spPr>
          <a:xfrm>
            <a:off x="1370160" y="1827360"/>
            <a:ext cx="7313400" cy="4114440"/>
          </a:xfrm>
          <a:prstGeom prst="rect">
            <a:avLst/>
          </a:prstGeom>
          <a:noFill/>
          <a:ln w="9360">
            <a:noFill/>
          </a:ln>
        </p:spPr>
        <p:txBody>
          <a:bodyPr numCol="1" spcCol="0" anchor="t">
            <a:noAutofit/>
          </a:bodyPr>
          <a:lstStyle/>
          <a:p>
            <a:pPr marL="343080" indent="-343080">
              <a:lnSpc>
                <a:spcPct val="100000"/>
              </a:lnSpc>
              <a:spcBef>
                <a:spcPts val="581"/>
              </a:spcBef>
              <a:buClr>
                <a:srgbClr val="006666"/>
              </a:buClr>
              <a:buSzPct val="70000"/>
              <a:buFont typeface="Wingdings" charset="2"/>
              <a:buChar char=""/>
            </a:pPr>
            <a:r>
              <a:rPr lang="ru-RU" sz="2900" b="0" strike="noStrike" spc="-1">
                <a:solidFill>
                  <a:srgbClr val="000000"/>
                </a:solidFill>
                <a:latin typeface="Verdana"/>
              </a:rPr>
              <a:t>Образец текста</a:t>
            </a:r>
          </a:p>
          <a:p>
            <a:pPr marL="743040" lvl="1" indent="-285840">
              <a:lnSpc>
                <a:spcPct val="100000"/>
              </a:lnSpc>
              <a:spcBef>
                <a:spcPts val="499"/>
              </a:spcBef>
              <a:buClr>
                <a:srgbClr val="99CCCC"/>
              </a:buClr>
              <a:buSzPct val="70000"/>
              <a:buFont typeface="Wingdings" charset="2"/>
              <a:buChar char=""/>
            </a:pPr>
            <a:r>
              <a:rPr lang="ru-RU" sz="2500" b="0" strike="noStrike" spc="-1">
                <a:solidFill>
                  <a:srgbClr val="000000"/>
                </a:solidFill>
                <a:latin typeface="Verdana"/>
              </a:rPr>
              <a:t>Второй уровень</a:t>
            </a:r>
          </a:p>
          <a:p>
            <a:pPr marL="1143000" lvl="2" indent="-228600">
              <a:lnSpc>
                <a:spcPct val="100000"/>
              </a:lnSpc>
              <a:spcBef>
                <a:spcPts val="439"/>
              </a:spcBef>
              <a:buClr>
                <a:srgbClr val="006666"/>
              </a:buClr>
              <a:buSzPct val="65000"/>
              <a:buFont typeface="Wingdings" charset="2"/>
              <a:buChar char=""/>
            </a:pPr>
            <a:r>
              <a:rPr lang="ru-RU" sz="2200" b="0" strike="noStrike" spc="-1">
                <a:solidFill>
                  <a:srgbClr val="000000"/>
                </a:solidFill>
                <a:latin typeface="Verdana"/>
              </a:rPr>
              <a:t>Третий уровень</a:t>
            </a:r>
          </a:p>
          <a:p>
            <a:pPr marL="1600200" lvl="3" indent="-228600">
              <a:lnSpc>
                <a:spcPct val="100000"/>
              </a:lnSpc>
              <a:spcBef>
                <a:spcPts val="380"/>
              </a:spcBef>
              <a:buClr>
                <a:srgbClr val="99CCCC"/>
              </a:buClr>
              <a:buSzPct val="70000"/>
              <a:buFont typeface="Wingdings" charset="2"/>
              <a:buChar char=""/>
            </a:pPr>
            <a:r>
              <a:rPr lang="ru-RU" sz="1900" b="0" strike="noStrike" spc="-1">
                <a:solidFill>
                  <a:srgbClr val="000000"/>
                </a:solidFill>
                <a:latin typeface="Verdana"/>
              </a:rPr>
              <a:t>Четвертый уровень</a:t>
            </a:r>
          </a:p>
          <a:p>
            <a:pPr marL="2057400" lvl="4" indent="-228600">
              <a:lnSpc>
                <a:spcPct val="100000"/>
              </a:lnSpc>
              <a:spcBef>
                <a:spcPts val="380"/>
              </a:spcBef>
              <a:buClr>
                <a:srgbClr val="006666"/>
              </a:buClr>
              <a:buSzPct val="60000"/>
              <a:buFont typeface="Wingdings" charset="2"/>
              <a:buChar char=""/>
            </a:pPr>
            <a:r>
              <a:rPr lang="ru-RU" sz="1900" b="0" strike="noStrike" spc="-1">
                <a:solidFill>
                  <a:srgbClr val="000000"/>
                </a:solidFill>
                <a:latin typeface="Verdana"/>
              </a:rPr>
              <a:t>Пятый уровень</a:t>
            </a:r>
          </a:p>
        </p:txBody>
      </p:sp>
      <p:sp>
        <p:nvSpPr>
          <p:cNvPr id="55" name="PlaceHolder 3"/>
          <p:cNvSpPr>
            <a:spLocks noGrp="1"/>
          </p:cNvSpPr>
          <p:nvPr>
            <p:ph type="dt" idx="4"/>
          </p:nvPr>
        </p:nvSpPr>
        <p:spPr>
          <a:xfrm>
            <a:off x="457200" y="6248520"/>
            <a:ext cx="2133360" cy="456840"/>
          </a:xfrm>
          <a:prstGeom prst="rect">
            <a:avLst/>
          </a:prstGeom>
          <a:noFill/>
          <a:ln w="9360">
            <a:noFill/>
          </a:ln>
        </p:spPr>
        <p:txBody>
          <a:bodyPr numCol="1" spcCol="0" anchor="b">
            <a:noAutofit/>
          </a:bodyPr>
          <a:lstStyle>
            <a:lvl1pPr indent="0"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&lt;дата/время&gt;</a:t>
            </a:r>
          </a:p>
        </p:txBody>
      </p:sp>
      <p:sp>
        <p:nvSpPr>
          <p:cNvPr id="56" name="PlaceHolder 4"/>
          <p:cNvSpPr>
            <a:spLocks noGrp="1"/>
          </p:cNvSpPr>
          <p:nvPr>
            <p:ph type="ftr" idx="5"/>
          </p:nvPr>
        </p:nvSpPr>
        <p:spPr>
          <a:xfrm>
            <a:off x="3124080" y="6248520"/>
            <a:ext cx="2895120" cy="456840"/>
          </a:xfrm>
          <a:prstGeom prst="rect">
            <a:avLst/>
          </a:prstGeom>
          <a:noFill/>
          <a:ln w="9360">
            <a:noFill/>
          </a:ln>
        </p:spPr>
        <p:txBody>
          <a:bodyPr numCol="1" spcCol="0" anchor="b">
            <a:noAutofit/>
          </a:bodyPr>
          <a:lstStyle>
            <a:lvl1pPr indent="0" algn="ctr"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</a:p>
        </p:txBody>
      </p:sp>
      <p:sp>
        <p:nvSpPr>
          <p:cNvPr id="57" name="PlaceHolder 5"/>
          <p:cNvSpPr>
            <a:spLocks noGrp="1"/>
          </p:cNvSpPr>
          <p:nvPr>
            <p:ph type="sldNum" idx="6"/>
          </p:nvPr>
        </p:nvSpPr>
        <p:spPr>
          <a:xfrm>
            <a:off x="6553080" y="6248520"/>
            <a:ext cx="2133360" cy="456840"/>
          </a:xfrm>
          <a:prstGeom prst="rect">
            <a:avLst/>
          </a:prstGeom>
          <a:noFill/>
          <a:ln w="9360">
            <a:noFill/>
          </a:ln>
        </p:spPr>
        <p:txBody>
          <a:bodyPr numCol="1" spcCol="0" anchor="b">
            <a:noAutofit/>
          </a:bodyPr>
          <a:lstStyle>
            <a:lvl1pPr indent="0" algn="r">
              <a:lnSpc>
                <a:spcPct val="100000"/>
              </a:lnSpc>
              <a:buNone/>
              <a:defRPr lang="ru-RU" sz="1200" b="0" strike="noStrike" spc="-1">
                <a:solidFill>
                  <a:srgbClr val="000000"/>
                </a:solidFill>
                <a:latin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8A5554AE-85E9-4746-9753-DB0CDFA64801}" type="slidenum">
              <a:rPr lang="ru-RU" sz="1200" b="0" strike="noStrike" spc="-1">
                <a:solidFill>
                  <a:srgbClr val="000000"/>
                </a:solidFill>
                <a:latin typeface="Verdana"/>
              </a:rPr>
              <a:t>‹#›</a:t>
            </a:fld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4" name="Group 2"/>
          <p:cNvGrpSpPr/>
          <p:nvPr/>
        </p:nvGrpSpPr>
        <p:grpSpPr>
          <a:xfrm>
            <a:off x="-3238560" y="0"/>
            <a:ext cx="11925360" cy="3809520"/>
            <a:chOff x="-3238560" y="0"/>
            <a:chExt cx="11925360" cy="3809520"/>
          </a:xfrm>
        </p:grpSpPr>
        <p:sp>
          <p:nvSpPr>
            <p:cNvPr id="95" name="AutoShape 3"/>
            <p:cNvSpPr/>
            <p:nvPr/>
          </p:nvSpPr>
          <p:spPr>
            <a:xfrm>
              <a:off x="-3238560" y="685800"/>
              <a:ext cx="4114440" cy="3123720"/>
            </a:xfrm>
            <a:custGeom>
              <a:avLst/>
              <a:gdLst/>
              <a:ahLst/>
              <a:cxnLst/>
              <a:rect l="l" t="t" r="r" b="b"/>
              <a:pathLst>
                <a:path w="64000" h="64000">
                  <a:moveTo>
                    <a:pt x="50296" y="5746"/>
                  </a:moveTo>
                  <a:cubicBezTo>
                    <a:pt x="58882" y="11730"/>
                    <a:pt x="64000" y="21534"/>
                    <a:pt x="64000" y="32000"/>
                  </a:cubicBezTo>
                  <a:cubicBezTo>
                    <a:pt x="64000" y="42465"/>
                    <a:pt x="58882" y="52269"/>
                    <a:pt x="50296" y="58253"/>
                  </a:cubicBezTo>
                  <a:cubicBezTo>
                    <a:pt x="50296" y="58253"/>
                    <a:pt x="50296" y="58253"/>
                    <a:pt x="50295" y="58253"/>
                  </a:cubicBezTo>
                  <a:lnTo>
                    <a:pt x="50296" y="58254"/>
                  </a:lnTo>
                  <a:lnTo>
                    <a:pt x="50296" y="5746"/>
                  </a:lnTo>
                  <a:lnTo>
                    <a:pt x="50295" y="5746"/>
                  </a:lnTo>
                  <a:cubicBezTo>
                    <a:pt x="50296" y="5746"/>
                    <a:pt x="50296" y="5746"/>
                    <a:pt x="50296" y="574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pPr>
                <a:lnSpc>
                  <a:spcPct val="100000"/>
                </a:lnSpc>
              </a:pPr>
              <a:endParaRPr lang="ru-RU" sz="1800" b="0" strike="noStrike" spc="-1">
                <a:solidFill>
                  <a:srgbClr val="000000"/>
                </a:solidFill>
                <a:latin typeface="Verdana"/>
              </a:endParaRPr>
            </a:p>
          </p:txBody>
        </p:sp>
        <p:sp>
          <p:nvSpPr>
            <p:cNvPr id="96" name="AutoShape 4"/>
            <p:cNvSpPr/>
            <p:nvPr/>
          </p:nvSpPr>
          <p:spPr>
            <a:xfrm>
              <a:off x="-2425680" y="0"/>
              <a:ext cx="3093840" cy="3153960"/>
            </a:xfrm>
            <a:custGeom>
              <a:avLst/>
              <a:gdLst/>
              <a:ahLst/>
              <a:cxnLst/>
              <a:rect l="l" t="t" r="r" b="b"/>
              <a:pathLst>
                <a:path w="64000" h="64000">
                  <a:moveTo>
                    <a:pt x="50077" y="5595"/>
                  </a:moveTo>
                  <a:cubicBezTo>
                    <a:pt x="58790" y="11560"/>
                    <a:pt x="64000" y="21440"/>
                    <a:pt x="64000" y="32000"/>
                  </a:cubicBezTo>
                  <a:cubicBezTo>
                    <a:pt x="64000" y="42559"/>
                    <a:pt x="58790" y="52439"/>
                    <a:pt x="50077" y="58404"/>
                  </a:cubicBezTo>
                  <a:cubicBezTo>
                    <a:pt x="50077" y="58404"/>
                    <a:pt x="50077" y="58404"/>
                    <a:pt x="50076" y="58404"/>
                  </a:cubicBezTo>
                  <a:lnTo>
                    <a:pt x="50077" y="58405"/>
                  </a:lnTo>
                  <a:lnTo>
                    <a:pt x="50077" y="5595"/>
                  </a:lnTo>
                  <a:lnTo>
                    <a:pt x="50076" y="5595"/>
                  </a:lnTo>
                  <a:cubicBezTo>
                    <a:pt x="50077" y="5595"/>
                    <a:pt x="50077" y="5595"/>
                    <a:pt x="50077" y="5595"/>
                  </a:cubicBezTo>
                  <a:close/>
                </a:path>
              </a:pathLst>
            </a:custGeom>
            <a:solidFill>
              <a:schemeClr val="hlink"/>
            </a:solidFill>
            <a:ln w="9525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pPr>
                <a:lnSpc>
                  <a:spcPct val="100000"/>
                </a:lnSpc>
              </a:pPr>
              <a:endParaRPr lang="ru-RU" sz="1800" b="0" strike="noStrike" spc="-1">
                <a:solidFill>
                  <a:srgbClr val="000000"/>
                </a:solidFill>
                <a:latin typeface="Verdana"/>
              </a:endParaRPr>
            </a:p>
          </p:txBody>
        </p:sp>
        <p:sp>
          <p:nvSpPr>
            <p:cNvPr id="97" name="Line 5"/>
            <p:cNvSpPr/>
            <p:nvPr/>
          </p:nvSpPr>
          <p:spPr>
            <a:xfrm>
              <a:off x="1371600" y="1523880"/>
              <a:ext cx="7315200" cy="360"/>
            </a:xfrm>
            <a:prstGeom prst="line">
              <a:avLst/>
            </a:prstGeom>
            <a:ln w="12700">
              <a:solidFill>
                <a:srgbClr val="000000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-44640" rIns="90000" bIns="-4464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Verdana"/>
              </a:endParaRPr>
            </a:p>
          </p:txBody>
        </p:sp>
      </p:grpSp>
      <p:sp>
        <p:nvSpPr>
          <p:cNvPr id="98" name="PlaceHolder 1"/>
          <p:cNvSpPr>
            <a:spLocks noGrp="1"/>
          </p:cNvSpPr>
          <p:nvPr>
            <p:ph type="dt" idx="7"/>
          </p:nvPr>
        </p:nvSpPr>
        <p:spPr>
          <a:xfrm>
            <a:off x="457200" y="6248520"/>
            <a:ext cx="2133360" cy="456840"/>
          </a:xfrm>
          <a:prstGeom prst="rect">
            <a:avLst/>
          </a:prstGeom>
          <a:noFill/>
          <a:ln w="9360">
            <a:noFill/>
          </a:ln>
        </p:spPr>
        <p:txBody>
          <a:bodyPr numCol="1" spcCol="0" anchor="b">
            <a:noAutofit/>
          </a:bodyPr>
          <a:lstStyle>
            <a:lvl1pPr indent="0"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&lt;дата/время&gt;</a:t>
            </a:r>
          </a:p>
        </p:txBody>
      </p:sp>
      <p:sp>
        <p:nvSpPr>
          <p:cNvPr id="99" name="PlaceHolder 2"/>
          <p:cNvSpPr>
            <a:spLocks noGrp="1"/>
          </p:cNvSpPr>
          <p:nvPr>
            <p:ph type="ftr" idx="8"/>
          </p:nvPr>
        </p:nvSpPr>
        <p:spPr>
          <a:xfrm>
            <a:off x="3124080" y="6248520"/>
            <a:ext cx="2895120" cy="456840"/>
          </a:xfrm>
          <a:prstGeom prst="rect">
            <a:avLst/>
          </a:prstGeom>
          <a:noFill/>
          <a:ln w="9360">
            <a:noFill/>
          </a:ln>
        </p:spPr>
        <p:txBody>
          <a:bodyPr numCol="1" spcCol="0" anchor="b">
            <a:noAutofit/>
          </a:bodyPr>
          <a:lstStyle>
            <a:lvl1pPr indent="0" algn="ctr"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</a:p>
        </p:txBody>
      </p:sp>
      <p:sp>
        <p:nvSpPr>
          <p:cNvPr id="100" name="PlaceHolder 3"/>
          <p:cNvSpPr>
            <a:spLocks noGrp="1"/>
          </p:cNvSpPr>
          <p:nvPr>
            <p:ph type="sldNum" idx="9"/>
          </p:nvPr>
        </p:nvSpPr>
        <p:spPr>
          <a:xfrm>
            <a:off x="6553080" y="6248520"/>
            <a:ext cx="2133360" cy="456840"/>
          </a:xfrm>
          <a:prstGeom prst="rect">
            <a:avLst/>
          </a:prstGeom>
          <a:noFill/>
          <a:ln w="9360">
            <a:noFill/>
          </a:ln>
        </p:spPr>
        <p:txBody>
          <a:bodyPr numCol="1" spcCol="0" anchor="b">
            <a:noAutofit/>
          </a:bodyPr>
          <a:lstStyle>
            <a:lvl1pPr indent="0" algn="r">
              <a:lnSpc>
                <a:spcPct val="100000"/>
              </a:lnSpc>
              <a:buNone/>
              <a:defRPr lang="ru-RU" sz="1200" b="0" strike="noStrike" spc="-1">
                <a:solidFill>
                  <a:srgbClr val="000000"/>
                </a:solidFill>
                <a:latin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6ABB4B57-8F3E-4657-881E-42EDB4514124}" type="slidenum">
              <a:rPr lang="ru-RU" sz="1200" b="0" strike="noStrike" spc="-1">
                <a:solidFill>
                  <a:srgbClr val="000000"/>
                </a:solidFill>
                <a:latin typeface="Verdana"/>
              </a:rPr>
              <a:t>‹#›</a:t>
            </a:fld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01" name="PlaceHolder 4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ru-RU" sz="3600" b="0" strike="noStrike" spc="-1">
                <a:solidFill>
                  <a:srgbClr val="000000"/>
                </a:solidFill>
                <a:latin typeface="Verdana"/>
              </a:rPr>
              <a:t>Для правки текста заглавия щёлкните мышью</a:t>
            </a:r>
          </a:p>
        </p:txBody>
      </p:sp>
      <p:sp>
        <p:nvSpPr>
          <p:cNvPr id="102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900" b="0" strike="noStrike" spc="-1">
                <a:solidFill>
                  <a:srgbClr val="000000"/>
                </a:solidFill>
                <a:latin typeface="Verdana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200" b="0" strike="noStrike" spc="-1">
                <a:solidFill>
                  <a:srgbClr val="000000"/>
                </a:solidFill>
                <a:latin typeface="Verdana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900" b="0" strike="noStrike" spc="-1">
                <a:solidFill>
                  <a:srgbClr val="000000"/>
                </a:solidFill>
                <a:latin typeface="Verdana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900" b="0" strike="noStrike" spc="-1">
                <a:solidFill>
                  <a:srgbClr val="000000"/>
                </a:solidFill>
                <a:latin typeface="Verdana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Verdana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Verdana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Verdana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9" name="Group 2"/>
          <p:cNvGrpSpPr/>
          <p:nvPr/>
        </p:nvGrpSpPr>
        <p:grpSpPr>
          <a:xfrm>
            <a:off x="-3238560" y="0"/>
            <a:ext cx="11925360" cy="3809520"/>
            <a:chOff x="-3238560" y="0"/>
            <a:chExt cx="11925360" cy="3809520"/>
          </a:xfrm>
        </p:grpSpPr>
        <p:sp>
          <p:nvSpPr>
            <p:cNvPr id="140" name="AutoShape 3"/>
            <p:cNvSpPr/>
            <p:nvPr/>
          </p:nvSpPr>
          <p:spPr>
            <a:xfrm>
              <a:off x="-3238560" y="685800"/>
              <a:ext cx="4114440" cy="3123720"/>
            </a:xfrm>
            <a:custGeom>
              <a:avLst/>
              <a:gdLst/>
              <a:ahLst/>
              <a:cxnLst/>
              <a:rect l="l" t="t" r="r" b="b"/>
              <a:pathLst>
                <a:path w="64000" h="64000">
                  <a:moveTo>
                    <a:pt x="50296" y="5746"/>
                  </a:moveTo>
                  <a:cubicBezTo>
                    <a:pt x="58882" y="11730"/>
                    <a:pt x="64000" y="21534"/>
                    <a:pt x="64000" y="32000"/>
                  </a:cubicBezTo>
                  <a:cubicBezTo>
                    <a:pt x="64000" y="42465"/>
                    <a:pt x="58882" y="52269"/>
                    <a:pt x="50296" y="58253"/>
                  </a:cubicBezTo>
                  <a:cubicBezTo>
                    <a:pt x="50296" y="58253"/>
                    <a:pt x="50296" y="58253"/>
                    <a:pt x="50295" y="58253"/>
                  </a:cubicBezTo>
                  <a:lnTo>
                    <a:pt x="50296" y="58254"/>
                  </a:lnTo>
                  <a:lnTo>
                    <a:pt x="50296" y="5746"/>
                  </a:lnTo>
                  <a:lnTo>
                    <a:pt x="50295" y="5746"/>
                  </a:lnTo>
                  <a:cubicBezTo>
                    <a:pt x="50296" y="5746"/>
                    <a:pt x="50296" y="5746"/>
                    <a:pt x="50296" y="574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pPr>
                <a:lnSpc>
                  <a:spcPct val="100000"/>
                </a:lnSpc>
              </a:pPr>
              <a:endParaRPr lang="ru-RU" sz="1800" b="0" strike="noStrike" spc="-1">
                <a:solidFill>
                  <a:srgbClr val="000000"/>
                </a:solidFill>
                <a:latin typeface="Verdana"/>
              </a:endParaRPr>
            </a:p>
          </p:txBody>
        </p:sp>
        <p:sp>
          <p:nvSpPr>
            <p:cNvPr id="141" name="AutoShape 4"/>
            <p:cNvSpPr/>
            <p:nvPr/>
          </p:nvSpPr>
          <p:spPr>
            <a:xfrm>
              <a:off x="-2425680" y="0"/>
              <a:ext cx="3093840" cy="3153960"/>
            </a:xfrm>
            <a:custGeom>
              <a:avLst/>
              <a:gdLst/>
              <a:ahLst/>
              <a:cxnLst/>
              <a:rect l="l" t="t" r="r" b="b"/>
              <a:pathLst>
                <a:path w="64000" h="64000">
                  <a:moveTo>
                    <a:pt x="50077" y="5595"/>
                  </a:moveTo>
                  <a:cubicBezTo>
                    <a:pt x="58790" y="11560"/>
                    <a:pt x="64000" y="21440"/>
                    <a:pt x="64000" y="32000"/>
                  </a:cubicBezTo>
                  <a:cubicBezTo>
                    <a:pt x="64000" y="42559"/>
                    <a:pt x="58790" y="52439"/>
                    <a:pt x="50077" y="58404"/>
                  </a:cubicBezTo>
                  <a:cubicBezTo>
                    <a:pt x="50077" y="58404"/>
                    <a:pt x="50077" y="58404"/>
                    <a:pt x="50076" y="58404"/>
                  </a:cubicBezTo>
                  <a:lnTo>
                    <a:pt x="50077" y="58405"/>
                  </a:lnTo>
                  <a:lnTo>
                    <a:pt x="50077" y="5595"/>
                  </a:lnTo>
                  <a:lnTo>
                    <a:pt x="50076" y="5595"/>
                  </a:lnTo>
                  <a:cubicBezTo>
                    <a:pt x="50077" y="5595"/>
                    <a:pt x="50077" y="5595"/>
                    <a:pt x="50077" y="5595"/>
                  </a:cubicBezTo>
                  <a:close/>
                </a:path>
              </a:pathLst>
            </a:custGeom>
            <a:solidFill>
              <a:schemeClr val="hlink"/>
            </a:solidFill>
            <a:ln w="9525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pPr>
                <a:lnSpc>
                  <a:spcPct val="100000"/>
                </a:lnSpc>
              </a:pPr>
              <a:endParaRPr lang="ru-RU" sz="1800" b="0" strike="noStrike" spc="-1">
                <a:solidFill>
                  <a:srgbClr val="000000"/>
                </a:solidFill>
                <a:latin typeface="Verdana"/>
              </a:endParaRPr>
            </a:p>
          </p:txBody>
        </p:sp>
        <p:sp>
          <p:nvSpPr>
            <p:cNvPr id="142" name="Line 5"/>
            <p:cNvSpPr/>
            <p:nvPr/>
          </p:nvSpPr>
          <p:spPr>
            <a:xfrm>
              <a:off x="1371600" y="1523880"/>
              <a:ext cx="7315200" cy="360"/>
            </a:xfrm>
            <a:prstGeom prst="line">
              <a:avLst/>
            </a:prstGeom>
            <a:ln w="12700">
              <a:solidFill>
                <a:srgbClr val="000000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-44640" rIns="90000" bIns="-4464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Verdana"/>
              </a:endParaRPr>
            </a:p>
          </p:txBody>
        </p:sp>
      </p:grpSp>
      <p:sp>
        <p:nvSpPr>
          <p:cNvPr id="143" name="PlaceHolder 1"/>
          <p:cNvSpPr>
            <a:spLocks noGrp="1"/>
          </p:cNvSpPr>
          <p:nvPr>
            <p:ph type="title"/>
          </p:nvPr>
        </p:nvSpPr>
        <p:spPr>
          <a:xfrm>
            <a:off x="1370160" y="301680"/>
            <a:ext cx="7313400" cy="1142640"/>
          </a:xfrm>
          <a:prstGeom prst="rect">
            <a:avLst/>
          </a:prstGeom>
          <a:noFill/>
          <a:ln w="9360">
            <a:noFill/>
          </a:ln>
        </p:spPr>
        <p:txBody>
          <a:bodyPr numCol="1" spcCol="0" anchor="b">
            <a:noAutofit/>
          </a:bodyPr>
          <a:lstStyle/>
          <a:p>
            <a:pPr indent="0">
              <a:lnSpc>
                <a:spcPct val="100000"/>
              </a:lnSpc>
              <a:buNone/>
            </a:pPr>
            <a:r>
              <a:rPr lang="ru-RU" sz="3600" b="0" strike="noStrike" spc="-1">
                <a:solidFill>
                  <a:srgbClr val="006666"/>
                </a:solidFill>
                <a:latin typeface="Arial"/>
              </a:rPr>
              <a:t>Образец заголовка</a:t>
            </a:r>
            <a:endParaRPr lang="ru-RU" sz="36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44" name="PlaceHolder 2"/>
          <p:cNvSpPr>
            <a:spLocks noGrp="1"/>
          </p:cNvSpPr>
          <p:nvPr>
            <p:ph type="body"/>
          </p:nvPr>
        </p:nvSpPr>
        <p:spPr>
          <a:xfrm>
            <a:off x="1370160" y="1827360"/>
            <a:ext cx="3579480" cy="4114440"/>
          </a:xfrm>
          <a:prstGeom prst="rect">
            <a:avLst/>
          </a:prstGeom>
          <a:noFill/>
          <a:ln w="9360">
            <a:noFill/>
          </a:ln>
        </p:spPr>
        <p:txBody>
          <a:bodyPr numCol="1" spcCol="0" anchor="t">
            <a:noAutofit/>
          </a:bodyPr>
          <a:lstStyle/>
          <a:p>
            <a:pPr marL="343080" indent="-343080">
              <a:lnSpc>
                <a:spcPct val="100000"/>
              </a:lnSpc>
              <a:spcBef>
                <a:spcPts val="561"/>
              </a:spcBef>
              <a:buClr>
                <a:srgbClr val="006666"/>
              </a:buClr>
              <a:buSzPct val="70000"/>
              <a:buFont typeface="Wingdings" charset="2"/>
              <a:buChar char=""/>
            </a:pPr>
            <a:r>
              <a:rPr lang="ru-RU" sz="2800" b="0" strike="noStrike" spc="-1">
                <a:solidFill>
                  <a:srgbClr val="000000"/>
                </a:solidFill>
                <a:latin typeface="Verdana"/>
              </a:rPr>
              <a:t>Образец текста</a:t>
            </a:r>
          </a:p>
          <a:p>
            <a:pPr marL="743040" lvl="1" indent="-285840">
              <a:lnSpc>
                <a:spcPct val="100000"/>
              </a:lnSpc>
              <a:spcBef>
                <a:spcPts val="479"/>
              </a:spcBef>
              <a:buClr>
                <a:srgbClr val="99CCCC"/>
              </a:buClr>
              <a:buSzPct val="70000"/>
              <a:buFont typeface="Wingdings" charset="2"/>
              <a:buChar char=""/>
            </a:pPr>
            <a:r>
              <a:rPr lang="ru-RU" sz="2400" b="0" strike="noStrike" spc="-1">
                <a:solidFill>
                  <a:srgbClr val="000000"/>
                </a:solidFill>
                <a:latin typeface="Verdana"/>
              </a:rPr>
              <a:t>Второй уровень</a:t>
            </a:r>
          </a:p>
          <a:p>
            <a:pPr marL="1143000" lvl="2" indent="-228600">
              <a:lnSpc>
                <a:spcPct val="100000"/>
              </a:lnSpc>
              <a:spcBef>
                <a:spcPts val="400"/>
              </a:spcBef>
              <a:buClr>
                <a:srgbClr val="006666"/>
              </a:buClr>
              <a:buSzPct val="65000"/>
              <a:buFont typeface="Wingdings" charset="2"/>
              <a:buChar char=""/>
            </a:pPr>
            <a:r>
              <a:rPr lang="ru-RU" sz="2000" b="0" strike="noStrike" spc="-1">
                <a:solidFill>
                  <a:srgbClr val="000000"/>
                </a:solidFill>
                <a:latin typeface="Verdana"/>
              </a:rPr>
              <a:t>Третий уровень</a:t>
            </a:r>
          </a:p>
          <a:p>
            <a:pPr marL="1600200" lvl="3" indent="-228600">
              <a:lnSpc>
                <a:spcPct val="100000"/>
              </a:lnSpc>
              <a:spcBef>
                <a:spcPts val="360"/>
              </a:spcBef>
              <a:buClr>
                <a:srgbClr val="99CCCC"/>
              </a:buClr>
              <a:buSzPct val="70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Verdana"/>
              </a:rPr>
              <a:t>Четвертый уровень</a:t>
            </a:r>
          </a:p>
          <a:p>
            <a:pPr marL="2057400" lvl="4" indent="-228600">
              <a:lnSpc>
                <a:spcPct val="100000"/>
              </a:lnSpc>
              <a:spcBef>
                <a:spcPts val="360"/>
              </a:spcBef>
              <a:buClr>
                <a:srgbClr val="006666"/>
              </a:buClr>
              <a:buSzPct val="60000"/>
              <a:buFont typeface="Wingdings" charset="2"/>
              <a:buChar char=""/>
            </a:pPr>
            <a:r>
              <a:rPr lang="ru-RU" sz="1800" b="0" strike="noStrike" spc="-1">
                <a:solidFill>
                  <a:srgbClr val="000000"/>
                </a:solidFill>
                <a:latin typeface="Verdana"/>
              </a:rPr>
              <a:t>Пятый уровень</a:t>
            </a:r>
          </a:p>
        </p:txBody>
      </p:sp>
      <p:sp>
        <p:nvSpPr>
          <p:cNvPr id="145" name="PlaceHolder 3"/>
          <p:cNvSpPr>
            <a:spLocks noGrp="1"/>
          </p:cNvSpPr>
          <p:nvPr>
            <p:ph type="body"/>
          </p:nvPr>
        </p:nvSpPr>
        <p:spPr>
          <a:xfrm>
            <a:off x="5102280" y="1827360"/>
            <a:ext cx="3580920" cy="4114440"/>
          </a:xfrm>
          <a:prstGeom prst="rect">
            <a:avLst/>
          </a:prstGeom>
          <a:noFill/>
          <a:ln w="9360">
            <a:noFill/>
          </a:ln>
        </p:spPr>
        <p:txBody>
          <a:bodyPr numCol="1" spcCol="0" anchor="t">
            <a:noAutofit/>
          </a:bodyPr>
          <a:lstStyle/>
          <a:p>
            <a:pPr marL="343080" indent="-343080">
              <a:lnSpc>
                <a:spcPct val="100000"/>
              </a:lnSpc>
              <a:spcBef>
                <a:spcPts val="561"/>
              </a:spcBef>
              <a:buClr>
                <a:srgbClr val="006666"/>
              </a:buClr>
              <a:buSzPct val="70000"/>
              <a:buFont typeface="Wingdings" charset="2"/>
              <a:buChar char=""/>
            </a:pPr>
            <a:r>
              <a:rPr lang="ru-RU" sz="2800" b="0" strike="noStrike" spc="-1">
                <a:solidFill>
                  <a:srgbClr val="000000"/>
                </a:solidFill>
                <a:latin typeface="Verdana"/>
              </a:rPr>
              <a:t>Образец текста</a:t>
            </a:r>
          </a:p>
          <a:p>
            <a:pPr marL="743040" lvl="1" indent="-285840">
              <a:lnSpc>
                <a:spcPct val="100000"/>
              </a:lnSpc>
              <a:spcBef>
                <a:spcPts val="479"/>
              </a:spcBef>
              <a:buClr>
                <a:srgbClr val="99CCCC"/>
              </a:buClr>
              <a:buSzPct val="70000"/>
              <a:buFont typeface="Wingdings" charset="2"/>
              <a:buChar char=""/>
            </a:pPr>
            <a:r>
              <a:rPr lang="ru-RU" sz="2400" b="0" strike="noStrike" spc="-1">
                <a:solidFill>
                  <a:srgbClr val="000000"/>
                </a:solidFill>
                <a:latin typeface="Verdana"/>
              </a:rPr>
              <a:t>Второй уровень</a:t>
            </a:r>
          </a:p>
          <a:p>
            <a:pPr marL="1143000" lvl="2" indent="-228600">
              <a:lnSpc>
                <a:spcPct val="100000"/>
              </a:lnSpc>
              <a:spcBef>
                <a:spcPts val="400"/>
              </a:spcBef>
              <a:buClr>
                <a:srgbClr val="006666"/>
              </a:buClr>
              <a:buSzPct val="65000"/>
              <a:buFont typeface="Wingdings" charset="2"/>
              <a:buChar char=""/>
            </a:pPr>
            <a:r>
              <a:rPr lang="ru-RU" sz="2000" b="0" strike="noStrike" spc="-1">
                <a:solidFill>
                  <a:srgbClr val="000000"/>
                </a:solidFill>
                <a:latin typeface="Verdana"/>
              </a:rPr>
              <a:t>Третий уровень</a:t>
            </a:r>
          </a:p>
          <a:p>
            <a:pPr marL="1600200" lvl="3" indent="-228600">
              <a:lnSpc>
                <a:spcPct val="100000"/>
              </a:lnSpc>
              <a:spcBef>
                <a:spcPts val="360"/>
              </a:spcBef>
              <a:buClr>
                <a:srgbClr val="99CCCC"/>
              </a:buClr>
              <a:buSzPct val="70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Verdana"/>
              </a:rPr>
              <a:t>Четвертый уровень</a:t>
            </a:r>
          </a:p>
          <a:p>
            <a:pPr marL="2057400" lvl="4" indent="-228600">
              <a:lnSpc>
                <a:spcPct val="100000"/>
              </a:lnSpc>
              <a:spcBef>
                <a:spcPts val="360"/>
              </a:spcBef>
              <a:buClr>
                <a:srgbClr val="006666"/>
              </a:buClr>
              <a:buSzPct val="60000"/>
              <a:buFont typeface="Wingdings" charset="2"/>
              <a:buChar char=""/>
            </a:pPr>
            <a:r>
              <a:rPr lang="ru-RU" sz="1800" b="0" strike="noStrike" spc="-1">
                <a:solidFill>
                  <a:srgbClr val="000000"/>
                </a:solidFill>
                <a:latin typeface="Verdana"/>
              </a:rPr>
              <a:t>Пятый уровень</a:t>
            </a:r>
          </a:p>
        </p:txBody>
      </p:sp>
      <p:sp>
        <p:nvSpPr>
          <p:cNvPr id="146" name="PlaceHolder 4"/>
          <p:cNvSpPr>
            <a:spLocks noGrp="1"/>
          </p:cNvSpPr>
          <p:nvPr>
            <p:ph type="dt" idx="10"/>
          </p:nvPr>
        </p:nvSpPr>
        <p:spPr>
          <a:xfrm>
            <a:off x="457200" y="6248520"/>
            <a:ext cx="2133360" cy="456840"/>
          </a:xfrm>
          <a:prstGeom prst="rect">
            <a:avLst/>
          </a:prstGeom>
          <a:noFill/>
          <a:ln w="9360">
            <a:noFill/>
          </a:ln>
        </p:spPr>
        <p:txBody>
          <a:bodyPr numCol="1" spcCol="0" anchor="b">
            <a:noAutofit/>
          </a:bodyPr>
          <a:lstStyle>
            <a:lvl1pPr indent="0"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&lt;дата/время&gt;</a:t>
            </a:r>
          </a:p>
        </p:txBody>
      </p:sp>
      <p:sp>
        <p:nvSpPr>
          <p:cNvPr id="147" name="PlaceHolder 5"/>
          <p:cNvSpPr>
            <a:spLocks noGrp="1"/>
          </p:cNvSpPr>
          <p:nvPr>
            <p:ph type="ftr" idx="11"/>
          </p:nvPr>
        </p:nvSpPr>
        <p:spPr>
          <a:xfrm>
            <a:off x="3124080" y="6248520"/>
            <a:ext cx="2895120" cy="456840"/>
          </a:xfrm>
          <a:prstGeom prst="rect">
            <a:avLst/>
          </a:prstGeom>
          <a:noFill/>
          <a:ln w="9360">
            <a:noFill/>
          </a:ln>
        </p:spPr>
        <p:txBody>
          <a:bodyPr numCol="1" spcCol="0" anchor="b">
            <a:noAutofit/>
          </a:bodyPr>
          <a:lstStyle>
            <a:lvl1pPr indent="0" algn="ctr"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</a:p>
        </p:txBody>
      </p:sp>
      <p:sp>
        <p:nvSpPr>
          <p:cNvPr id="148" name="PlaceHolder 6"/>
          <p:cNvSpPr>
            <a:spLocks noGrp="1"/>
          </p:cNvSpPr>
          <p:nvPr>
            <p:ph type="sldNum" idx="12"/>
          </p:nvPr>
        </p:nvSpPr>
        <p:spPr>
          <a:xfrm>
            <a:off x="6553080" y="6248520"/>
            <a:ext cx="2133360" cy="456840"/>
          </a:xfrm>
          <a:prstGeom prst="rect">
            <a:avLst/>
          </a:prstGeom>
          <a:noFill/>
          <a:ln w="9360">
            <a:noFill/>
          </a:ln>
        </p:spPr>
        <p:txBody>
          <a:bodyPr numCol="1" spcCol="0" anchor="b">
            <a:noAutofit/>
          </a:bodyPr>
          <a:lstStyle>
            <a:lvl1pPr indent="0" algn="r">
              <a:lnSpc>
                <a:spcPct val="100000"/>
              </a:lnSpc>
              <a:buNone/>
              <a:defRPr lang="ru-RU" sz="1200" b="0" strike="noStrike" spc="-1">
                <a:solidFill>
                  <a:srgbClr val="000000"/>
                </a:solidFill>
                <a:latin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0DB12EAA-4218-4408-AFE1-454FE6F7D2BE}" type="slidenum">
              <a:rPr lang="ru-RU" sz="1200" b="0" strike="noStrike" spc="-1">
                <a:solidFill>
                  <a:srgbClr val="000000"/>
                </a:solidFill>
                <a:latin typeface="Verdana"/>
              </a:rPr>
              <a:t>‹#›</a:t>
            </a:fld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5" name="Group 2"/>
          <p:cNvGrpSpPr/>
          <p:nvPr/>
        </p:nvGrpSpPr>
        <p:grpSpPr>
          <a:xfrm>
            <a:off x="-3238560" y="0"/>
            <a:ext cx="11925360" cy="3809520"/>
            <a:chOff x="-3238560" y="0"/>
            <a:chExt cx="11925360" cy="3809520"/>
          </a:xfrm>
        </p:grpSpPr>
        <p:sp>
          <p:nvSpPr>
            <p:cNvPr id="186" name="AutoShape 3"/>
            <p:cNvSpPr/>
            <p:nvPr/>
          </p:nvSpPr>
          <p:spPr>
            <a:xfrm>
              <a:off x="-3238560" y="685800"/>
              <a:ext cx="4114440" cy="3123720"/>
            </a:xfrm>
            <a:custGeom>
              <a:avLst/>
              <a:gdLst/>
              <a:ahLst/>
              <a:cxnLst/>
              <a:rect l="l" t="t" r="r" b="b"/>
              <a:pathLst>
                <a:path w="64000" h="64000">
                  <a:moveTo>
                    <a:pt x="50296" y="5746"/>
                  </a:moveTo>
                  <a:cubicBezTo>
                    <a:pt x="58882" y="11730"/>
                    <a:pt x="64000" y="21534"/>
                    <a:pt x="64000" y="32000"/>
                  </a:cubicBezTo>
                  <a:cubicBezTo>
                    <a:pt x="64000" y="42465"/>
                    <a:pt x="58882" y="52269"/>
                    <a:pt x="50296" y="58253"/>
                  </a:cubicBezTo>
                  <a:cubicBezTo>
                    <a:pt x="50296" y="58253"/>
                    <a:pt x="50296" y="58253"/>
                    <a:pt x="50295" y="58253"/>
                  </a:cubicBezTo>
                  <a:lnTo>
                    <a:pt x="50296" y="58254"/>
                  </a:lnTo>
                  <a:lnTo>
                    <a:pt x="50296" y="5746"/>
                  </a:lnTo>
                  <a:lnTo>
                    <a:pt x="50295" y="5746"/>
                  </a:lnTo>
                  <a:cubicBezTo>
                    <a:pt x="50296" y="5746"/>
                    <a:pt x="50296" y="5746"/>
                    <a:pt x="50296" y="574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Verdana"/>
              </a:endParaRPr>
            </a:p>
          </p:txBody>
        </p:sp>
        <p:sp>
          <p:nvSpPr>
            <p:cNvPr id="187" name="AutoShape 4"/>
            <p:cNvSpPr/>
            <p:nvPr/>
          </p:nvSpPr>
          <p:spPr>
            <a:xfrm>
              <a:off x="-2425680" y="0"/>
              <a:ext cx="3093840" cy="3153960"/>
            </a:xfrm>
            <a:custGeom>
              <a:avLst/>
              <a:gdLst/>
              <a:ahLst/>
              <a:cxnLst/>
              <a:rect l="l" t="t" r="r" b="b"/>
              <a:pathLst>
                <a:path w="64000" h="64000">
                  <a:moveTo>
                    <a:pt x="50077" y="5595"/>
                  </a:moveTo>
                  <a:cubicBezTo>
                    <a:pt x="58790" y="11560"/>
                    <a:pt x="64000" y="21440"/>
                    <a:pt x="64000" y="32000"/>
                  </a:cubicBezTo>
                  <a:cubicBezTo>
                    <a:pt x="64000" y="42559"/>
                    <a:pt x="58790" y="52439"/>
                    <a:pt x="50077" y="58404"/>
                  </a:cubicBezTo>
                  <a:cubicBezTo>
                    <a:pt x="50077" y="58404"/>
                    <a:pt x="50077" y="58404"/>
                    <a:pt x="50076" y="58404"/>
                  </a:cubicBezTo>
                  <a:lnTo>
                    <a:pt x="50077" y="58405"/>
                  </a:lnTo>
                  <a:lnTo>
                    <a:pt x="50077" y="5595"/>
                  </a:lnTo>
                  <a:lnTo>
                    <a:pt x="50076" y="5595"/>
                  </a:lnTo>
                  <a:cubicBezTo>
                    <a:pt x="50077" y="5595"/>
                    <a:pt x="50077" y="5595"/>
                    <a:pt x="50077" y="5595"/>
                  </a:cubicBezTo>
                  <a:close/>
                </a:path>
              </a:pathLst>
            </a:custGeom>
            <a:solidFill>
              <a:schemeClr val="hlink"/>
            </a:solidFill>
            <a:ln w="9525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Verdana"/>
              </a:endParaRPr>
            </a:p>
          </p:txBody>
        </p:sp>
        <p:sp>
          <p:nvSpPr>
            <p:cNvPr id="188" name="Line 5"/>
            <p:cNvSpPr/>
            <p:nvPr/>
          </p:nvSpPr>
          <p:spPr>
            <a:xfrm>
              <a:off x="1371600" y="1523880"/>
              <a:ext cx="7315200" cy="360"/>
            </a:xfrm>
            <a:prstGeom prst="line">
              <a:avLst/>
            </a:prstGeom>
            <a:ln w="12700">
              <a:solidFill>
                <a:srgbClr val="000000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-44640" rIns="90000" bIns="-4464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Verdana"/>
              </a:endParaRPr>
            </a:p>
          </p:txBody>
        </p:sp>
      </p:grpSp>
      <p:grpSp>
        <p:nvGrpSpPr>
          <p:cNvPr id="189" name="Group 2"/>
          <p:cNvGrpSpPr/>
          <p:nvPr/>
        </p:nvGrpSpPr>
        <p:grpSpPr>
          <a:xfrm>
            <a:off x="-3222720" y="304920"/>
            <a:ext cx="11909520" cy="4723920"/>
            <a:chOff x="-3222720" y="304920"/>
            <a:chExt cx="11909520" cy="4723920"/>
          </a:xfrm>
        </p:grpSpPr>
        <p:sp>
          <p:nvSpPr>
            <p:cNvPr id="190" name="Line 3"/>
            <p:cNvSpPr/>
            <p:nvPr/>
          </p:nvSpPr>
          <p:spPr>
            <a:xfrm>
              <a:off x="1447560" y="2514600"/>
              <a:ext cx="7239240" cy="360"/>
            </a:xfrm>
            <a:prstGeom prst="line">
              <a:avLst/>
            </a:prstGeom>
            <a:ln w="12700">
              <a:solidFill>
                <a:srgbClr val="000000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-44640" rIns="90000" bIns="-4464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Verdana"/>
              </a:endParaRPr>
            </a:p>
          </p:txBody>
        </p:sp>
        <p:sp>
          <p:nvSpPr>
            <p:cNvPr id="191" name="AutoShape 4"/>
            <p:cNvSpPr/>
            <p:nvPr/>
          </p:nvSpPr>
          <p:spPr>
            <a:xfrm>
              <a:off x="-2514600" y="1371600"/>
              <a:ext cx="3657240" cy="3657240"/>
            </a:xfrm>
            <a:custGeom>
              <a:avLst/>
              <a:gdLst/>
              <a:ahLst/>
              <a:cxnLst/>
              <a:rect l="l" t="t" r="r" b="b"/>
              <a:pathLst>
                <a:path w="64000" h="64000">
                  <a:moveTo>
                    <a:pt x="44083" y="2368"/>
                  </a:moveTo>
                  <a:cubicBezTo>
                    <a:pt x="56127" y="7280"/>
                    <a:pt x="64000" y="18993"/>
                    <a:pt x="64000" y="32000"/>
                  </a:cubicBezTo>
                  <a:cubicBezTo>
                    <a:pt x="64000" y="45006"/>
                    <a:pt x="56127" y="56719"/>
                    <a:pt x="44083" y="61631"/>
                  </a:cubicBezTo>
                  <a:cubicBezTo>
                    <a:pt x="44082" y="61631"/>
                    <a:pt x="44082" y="61631"/>
                    <a:pt x="44082" y="61631"/>
                  </a:cubicBezTo>
                  <a:lnTo>
                    <a:pt x="44083" y="61632"/>
                  </a:lnTo>
                  <a:lnTo>
                    <a:pt x="44083" y="2368"/>
                  </a:lnTo>
                  <a:lnTo>
                    <a:pt x="44082" y="2368"/>
                  </a:lnTo>
                  <a:cubicBezTo>
                    <a:pt x="44082" y="2368"/>
                    <a:pt x="44082" y="2368"/>
                    <a:pt x="44083" y="2368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Verdana"/>
              </a:endParaRPr>
            </a:p>
          </p:txBody>
        </p:sp>
        <p:sp>
          <p:nvSpPr>
            <p:cNvPr id="192" name="AutoShape 5"/>
            <p:cNvSpPr/>
            <p:nvPr/>
          </p:nvSpPr>
          <p:spPr>
            <a:xfrm>
              <a:off x="-3222720" y="304920"/>
              <a:ext cx="4038120" cy="4038120"/>
            </a:xfrm>
            <a:custGeom>
              <a:avLst/>
              <a:gdLst/>
              <a:ahLst/>
              <a:cxnLst/>
              <a:rect l="l" t="t" r="r" b="b"/>
              <a:pathLst>
                <a:path w="64000" h="64000">
                  <a:moveTo>
                    <a:pt x="50994" y="6246"/>
                  </a:moveTo>
                  <a:cubicBezTo>
                    <a:pt x="59172" y="12279"/>
                    <a:pt x="64000" y="21837"/>
                    <a:pt x="64000" y="32000"/>
                  </a:cubicBezTo>
                  <a:cubicBezTo>
                    <a:pt x="64000" y="42162"/>
                    <a:pt x="59172" y="51720"/>
                    <a:pt x="50994" y="57753"/>
                  </a:cubicBezTo>
                  <a:cubicBezTo>
                    <a:pt x="50993" y="57753"/>
                    <a:pt x="50993" y="57753"/>
                    <a:pt x="50993" y="57753"/>
                  </a:cubicBezTo>
                  <a:lnTo>
                    <a:pt x="50994" y="57754"/>
                  </a:lnTo>
                  <a:lnTo>
                    <a:pt x="50994" y="6246"/>
                  </a:lnTo>
                  <a:lnTo>
                    <a:pt x="50993" y="6246"/>
                  </a:lnTo>
                  <a:cubicBezTo>
                    <a:pt x="50993" y="6246"/>
                    <a:pt x="50993" y="6246"/>
                    <a:pt x="50994" y="6246"/>
                  </a:cubicBezTo>
                  <a:close/>
                </a:path>
              </a:pathLst>
            </a:custGeom>
            <a:solidFill>
              <a:schemeClr val="hlink"/>
            </a:solidFill>
            <a:ln w="9525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Verdana"/>
              </a:endParaRPr>
            </a:p>
          </p:txBody>
        </p:sp>
      </p:grpSp>
      <p:sp>
        <p:nvSpPr>
          <p:cNvPr id="193" name="PlaceHolder 1"/>
          <p:cNvSpPr>
            <a:spLocks noGrp="1"/>
          </p:cNvSpPr>
          <p:nvPr>
            <p:ph type="title"/>
          </p:nvPr>
        </p:nvSpPr>
        <p:spPr>
          <a:xfrm>
            <a:off x="1442880" y="985680"/>
            <a:ext cx="7238520" cy="1444320"/>
          </a:xfrm>
          <a:prstGeom prst="rect">
            <a:avLst/>
          </a:prstGeom>
          <a:noFill/>
          <a:ln w="9360">
            <a:noFill/>
          </a:ln>
        </p:spPr>
        <p:txBody>
          <a:bodyPr numCol="1" spcCol="0" anchor="b">
            <a:noAutofit/>
          </a:bodyPr>
          <a:lstStyle/>
          <a:p>
            <a:pPr indent="0">
              <a:lnSpc>
                <a:spcPct val="100000"/>
              </a:lnSpc>
              <a:buNone/>
            </a:pPr>
            <a:r>
              <a:rPr lang="ru-RU" sz="4000" b="0" strike="noStrike" spc="-1">
                <a:solidFill>
                  <a:srgbClr val="006666"/>
                </a:solidFill>
                <a:latin typeface="Arial"/>
              </a:rPr>
              <a:t>Образец заголовка</a:t>
            </a:r>
            <a:endParaRPr lang="ru-RU" sz="40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94" name="PlaceHolder 2"/>
          <p:cNvSpPr>
            <a:spLocks noGrp="1"/>
          </p:cNvSpPr>
          <p:nvPr>
            <p:ph type="dt" idx="13"/>
          </p:nvPr>
        </p:nvSpPr>
        <p:spPr>
          <a:xfrm>
            <a:off x="457200" y="6248520"/>
            <a:ext cx="2133360" cy="456840"/>
          </a:xfrm>
          <a:prstGeom prst="rect">
            <a:avLst/>
          </a:prstGeom>
          <a:noFill/>
          <a:ln w="9360">
            <a:noFill/>
          </a:ln>
        </p:spPr>
        <p:txBody>
          <a:bodyPr numCol="1" spcCol="0" anchor="b">
            <a:noAutofit/>
          </a:bodyPr>
          <a:lstStyle>
            <a:lvl1pPr indent="0"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&lt;дата/время&gt;</a:t>
            </a:r>
          </a:p>
        </p:txBody>
      </p:sp>
      <p:sp>
        <p:nvSpPr>
          <p:cNvPr id="195" name="PlaceHolder 3"/>
          <p:cNvSpPr>
            <a:spLocks noGrp="1"/>
          </p:cNvSpPr>
          <p:nvPr>
            <p:ph type="ftr" idx="14"/>
          </p:nvPr>
        </p:nvSpPr>
        <p:spPr>
          <a:xfrm>
            <a:off x="3124080" y="6248520"/>
            <a:ext cx="2895120" cy="456840"/>
          </a:xfrm>
          <a:prstGeom prst="rect">
            <a:avLst/>
          </a:prstGeom>
          <a:noFill/>
          <a:ln w="9360">
            <a:noFill/>
          </a:ln>
        </p:spPr>
        <p:txBody>
          <a:bodyPr numCol="1" spcCol="0" anchor="b">
            <a:noAutofit/>
          </a:bodyPr>
          <a:lstStyle>
            <a:lvl1pPr indent="0" algn="ctr"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</a:p>
        </p:txBody>
      </p:sp>
      <p:sp>
        <p:nvSpPr>
          <p:cNvPr id="196" name="PlaceHolder 4"/>
          <p:cNvSpPr>
            <a:spLocks noGrp="1"/>
          </p:cNvSpPr>
          <p:nvPr>
            <p:ph type="sldNum" idx="15"/>
          </p:nvPr>
        </p:nvSpPr>
        <p:spPr>
          <a:xfrm>
            <a:off x="6553080" y="6248520"/>
            <a:ext cx="2133360" cy="456840"/>
          </a:xfrm>
          <a:prstGeom prst="rect">
            <a:avLst/>
          </a:prstGeom>
          <a:noFill/>
          <a:ln w="9360">
            <a:noFill/>
          </a:ln>
        </p:spPr>
        <p:txBody>
          <a:bodyPr numCol="1" spcCol="0" anchor="b">
            <a:noAutofit/>
          </a:bodyPr>
          <a:lstStyle>
            <a:lvl1pPr indent="0" algn="r">
              <a:lnSpc>
                <a:spcPct val="100000"/>
              </a:lnSpc>
              <a:buNone/>
              <a:defRPr lang="ru-RU" sz="1200" b="0" strike="noStrike" spc="-1">
                <a:solidFill>
                  <a:srgbClr val="000000"/>
                </a:solidFill>
                <a:latin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466D0FBF-DA7D-4DDC-8EF8-4A35A8CFAA77}" type="slidenum">
              <a:rPr lang="ru-RU" sz="1200" b="0" strike="noStrike" spc="-1">
                <a:solidFill>
                  <a:srgbClr val="000000"/>
                </a:solidFill>
                <a:latin typeface="Verdana"/>
              </a:rPr>
              <a:t>‹#›</a:t>
            </a:fld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97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900" b="0" strike="noStrike" spc="-1">
                <a:solidFill>
                  <a:srgbClr val="000000"/>
                </a:solidFill>
                <a:latin typeface="Verdana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200" b="0" strike="noStrike" spc="-1">
                <a:solidFill>
                  <a:srgbClr val="000000"/>
                </a:solidFill>
                <a:latin typeface="Verdana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900" b="0" strike="noStrike" spc="-1">
                <a:solidFill>
                  <a:srgbClr val="000000"/>
                </a:solidFill>
                <a:latin typeface="Verdana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900" b="0" strike="noStrike" spc="-1">
                <a:solidFill>
                  <a:srgbClr val="000000"/>
                </a:solidFill>
                <a:latin typeface="Verdana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Verdana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Verdana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Verdana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0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5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66FF99"/>
            </a:gs>
            <a:gs pos="50000">
              <a:srgbClr val="FFFFFF"/>
            </a:gs>
            <a:gs pos="100000">
              <a:srgbClr val="66FF99"/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PlaceHolder 1"/>
          <p:cNvSpPr>
            <a:spLocks noGrp="1"/>
          </p:cNvSpPr>
          <p:nvPr>
            <p:ph type="title"/>
          </p:nvPr>
        </p:nvSpPr>
        <p:spPr>
          <a:xfrm>
            <a:off x="785880" y="2643120"/>
            <a:ext cx="7214760" cy="642600"/>
          </a:xfrm>
          <a:prstGeom prst="rect">
            <a:avLst/>
          </a:prstGeom>
          <a:noFill/>
          <a:ln w="9360">
            <a:noFill/>
          </a:ln>
        </p:spPr>
        <p:txBody>
          <a:bodyPr numCol="1" spcCol="0" anchor="b">
            <a:no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ru-RU" sz="3200" b="0" strike="noStrike" spc="-1">
                <a:solidFill>
                  <a:srgbClr val="006666"/>
                </a:solidFill>
                <a:latin typeface="Times New Roman"/>
              </a:rPr>
              <a:t>Тема:  Кожа. Ее строение и значение»</a:t>
            </a:r>
            <a:r>
              <a:rPr sz="3200"/>
              <a:t/>
            </a:r>
            <a:br>
              <a:rPr sz="3200"/>
            </a:br>
            <a:r>
              <a:rPr sz="3200"/>
              <a:t/>
            </a:r>
            <a:br>
              <a:rPr sz="3200"/>
            </a:br>
            <a:endParaRPr lang="ru-RU" sz="32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241" name="PlaceHolder 2"/>
          <p:cNvSpPr>
            <a:spLocks noGrp="1"/>
          </p:cNvSpPr>
          <p:nvPr>
            <p:ph type="subTitle"/>
          </p:nvPr>
        </p:nvSpPr>
        <p:spPr>
          <a:xfrm>
            <a:off x="857160" y="642960"/>
            <a:ext cx="6000480" cy="785520"/>
          </a:xfrm>
          <a:prstGeom prst="rect">
            <a:avLst/>
          </a:prstGeom>
          <a:noFill/>
          <a:ln w="9360">
            <a:noFill/>
          </a:ln>
        </p:spPr>
        <p:txBody>
          <a:bodyPr numCol="1" spcCol="0" anchor="t">
            <a:noAutofit/>
          </a:bodyPr>
          <a:lstStyle/>
          <a:p>
            <a:pPr indent="0" algn="ctr">
              <a:lnSpc>
                <a:spcPct val="100000"/>
              </a:lnSpc>
              <a:spcBef>
                <a:spcPts val="281"/>
              </a:spcBef>
              <a:buNone/>
              <a:tabLst>
                <a:tab pos="0" algn="l"/>
              </a:tabLst>
            </a:pPr>
            <a:r>
              <a:rPr lang="ru-RU" sz="1400" b="1" strike="noStrike" spc="-1">
                <a:solidFill>
                  <a:srgbClr val="003300"/>
                </a:solidFill>
                <a:latin typeface="Times New Roman"/>
              </a:rPr>
              <a:t>Муниципальное бюджетное общеобразовательное учреждение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  <a:p>
            <a:pPr indent="0" algn="ctr">
              <a:lnSpc>
                <a:spcPct val="100000"/>
              </a:lnSpc>
              <a:spcBef>
                <a:spcPts val="281"/>
              </a:spcBef>
              <a:buNone/>
              <a:tabLst>
                <a:tab pos="0" algn="l"/>
              </a:tabLst>
            </a:pPr>
            <a:r>
              <a:rPr lang="ru-RU" sz="1400" b="1" strike="noStrike" spc="-1">
                <a:solidFill>
                  <a:srgbClr val="003300"/>
                </a:solidFill>
                <a:latin typeface="Times New Roman"/>
              </a:rPr>
              <a:t>«Средняя общеобразовательная школа № 2»г.Югорск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2" name="TextBox 2"/>
          <p:cNvSpPr/>
          <p:nvPr/>
        </p:nvSpPr>
        <p:spPr>
          <a:xfrm>
            <a:off x="5715000" y="5214960"/>
            <a:ext cx="3285720" cy="729000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r">
              <a:lnSpc>
                <a:spcPct val="100000"/>
              </a:lnSpc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Выполнила: учитель биологии 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  <a:p>
            <a:pPr algn="r">
              <a:lnSpc>
                <a:spcPct val="100000"/>
              </a:lnSpc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МБОУ «СОШ№2» г.Югорск 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  <a:p>
            <a:pPr algn="r">
              <a:lnSpc>
                <a:spcPct val="100000"/>
              </a:lnSpc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Притула М.Г  2023г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3" name="Picture 7"/>
          <p:cNvSpPr/>
          <p:nvPr/>
        </p:nvSpPr>
        <p:spPr>
          <a:xfrm>
            <a:off x="7020000" y="540000"/>
            <a:ext cx="1999800" cy="1230480"/>
          </a:xfrm>
          <a:prstGeom prst="round2DiagRect">
            <a:avLst>
              <a:gd name="adj1" fmla="val 16667"/>
              <a:gd name="adj2" fmla="val 0"/>
            </a:avLst>
          </a:prstGeom>
          <a:blipFill rotWithShape="0">
            <a:blip r:embed="rId3"/>
            <a:srcRect/>
            <a:stretch/>
          </a:blipFill>
          <a:ln>
            <a:solidFill>
              <a:srgbClr val="BCBCBC"/>
            </a:solidFill>
            <a:rou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44" name="Рисунок 2"/>
          <p:cNvPicPr/>
          <p:nvPr/>
        </p:nvPicPr>
        <p:blipFill>
          <a:blip r:embed="rId4"/>
          <a:srcRect t="3528"/>
          <a:stretch/>
        </p:blipFill>
        <p:spPr>
          <a:xfrm>
            <a:off x="571680" y="3286080"/>
            <a:ext cx="3428640" cy="3438000"/>
          </a:xfrm>
          <a:prstGeom prst="rect">
            <a:avLst/>
          </a:prstGeom>
          <a:ln w="9525">
            <a:noFill/>
          </a:ln>
        </p:spPr>
      </p:pic>
      <p:sp>
        <p:nvSpPr>
          <p:cNvPr id="245" name="TextBox 244"/>
          <p:cNvSpPr txBox="1"/>
          <p:nvPr/>
        </p:nvSpPr>
        <p:spPr>
          <a:xfrm>
            <a:off x="4008600" y="4257360"/>
            <a:ext cx="5135400" cy="602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( урок биологии в 9-м классе </a:t>
            </a:r>
          </a:p>
          <a:p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специальной (коррекционной) школы VIII вида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1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7" dur="75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7150"/>
                            </p:stCondLst>
                            <p:childTnLst>
                              <p:par>
                                <p:cTn id="9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1" dur="500" fill="hold"/>
                                        <p:tgtEl>
                                          <p:spTgt spid="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#ppt_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2" dur="500" fill="hold"/>
                                        <p:tgtEl>
                                          <p:spTgt spid="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#ppt_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" dur="500" fill="hold"/>
                                        <p:tgtEl>
                                          <p:spTgt spid="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#ppt_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7650"/>
                            </p:stCondLst>
                            <p:childTnLst>
                              <p:par>
                                <p:cTn id="16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8" dur="500" fill="hold"/>
                                        <p:tgtEl>
                                          <p:spTgt spid="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#ppt_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9" dur="500" fill="hold"/>
                                        <p:tgtEl>
                                          <p:spTgt spid="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#ppt_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0" dur="500" fill="hold"/>
                                        <p:tgtEl>
                                          <p:spTgt spid="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1" dur="500" fill="hold"/>
                                        <p:tgtEl>
                                          <p:spTgt spid="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#ppt_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PlaceHolder 1"/>
          <p:cNvSpPr>
            <a:spLocks noGrp="1"/>
          </p:cNvSpPr>
          <p:nvPr>
            <p:ph type="title"/>
          </p:nvPr>
        </p:nvSpPr>
        <p:spPr>
          <a:xfrm>
            <a:off x="720000" y="1620000"/>
            <a:ext cx="8280000" cy="23400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ru-RU" sz="3600" b="0" strike="noStrike" spc="-1">
                <a:solidFill>
                  <a:srgbClr val="000000"/>
                </a:solidFill>
                <a:latin typeface="Verdana"/>
              </a:rPr>
              <a:t>Исследовательская работа</a:t>
            </a:r>
            <a:r>
              <a:rPr sz="3600"/>
              <a:t/>
            </a:r>
            <a:br>
              <a:rPr sz="3600"/>
            </a:br>
            <a:r>
              <a:rPr lang="ru-RU" sz="3600" b="0" strike="noStrike" spc="-1">
                <a:solidFill>
                  <a:srgbClr val="000000"/>
                </a:solidFill>
                <a:latin typeface="Verdana"/>
              </a:rPr>
              <a:t> «Исследование функций кожи»</a:t>
            </a:r>
          </a:p>
        </p:txBody>
      </p:sp>
      <p:pic>
        <p:nvPicPr>
          <p:cNvPr id="282" name="Рисунок 281"/>
          <p:cNvPicPr/>
          <p:nvPr/>
        </p:nvPicPr>
        <p:blipFill>
          <a:blip r:embed="rId2"/>
          <a:stretch/>
        </p:blipFill>
        <p:spPr>
          <a:xfrm>
            <a:off x="1370160" y="1827360"/>
            <a:ext cx="7313400" cy="4114440"/>
          </a:xfrm>
          <a:prstGeom prst="rect">
            <a:avLst/>
          </a:prstGeom>
          <a:ln w="0">
            <a:noFill/>
          </a:ln>
        </p:spPr>
      </p:pic>
      <p:pic>
        <p:nvPicPr>
          <p:cNvPr id="283" name="Picture 10" descr="C:\Users\asus\Desktop\f032da5fd2abae9d510fdff8d3bcc773.jpg"/>
          <p:cNvPicPr/>
          <p:nvPr/>
        </p:nvPicPr>
        <p:blipFill>
          <a:blip r:embed="rId3"/>
          <a:stretch/>
        </p:blipFill>
        <p:spPr>
          <a:xfrm>
            <a:off x="540000" y="3600000"/>
            <a:ext cx="2285640" cy="2499840"/>
          </a:xfrm>
          <a:prstGeom prst="rect">
            <a:avLst/>
          </a:prstGeom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PlaceHolder 1"/>
          <p:cNvSpPr>
            <a:spLocks noGrp="1"/>
          </p:cNvSpPr>
          <p:nvPr>
            <p:ph type="title"/>
          </p:nvPr>
        </p:nvSpPr>
        <p:spPr>
          <a:xfrm>
            <a:off x="1357200" y="142920"/>
            <a:ext cx="7326000" cy="499680"/>
          </a:xfrm>
          <a:prstGeom prst="rect">
            <a:avLst/>
          </a:prstGeom>
          <a:noFill/>
          <a:ln w="9360">
            <a:noFill/>
          </a:ln>
        </p:spPr>
        <p:txBody>
          <a:bodyPr numCol="1" spcCol="0" anchor="b">
            <a:no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ru-RU" sz="1400" b="1" strike="noStrike" spc="-1">
                <a:solidFill>
                  <a:srgbClr val="003300"/>
                </a:solidFill>
                <a:latin typeface="Times New Roman"/>
              </a:rPr>
              <a:t>Муниципальное бюджетное общеобразовательное учреждение</a:t>
            </a:r>
            <a:r>
              <a:rPr sz="1400"/>
              <a:t/>
            </a:r>
            <a:br>
              <a:rPr sz="1400"/>
            </a:br>
            <a:r>
              <a:rPr lang="ru-RU" sz="1400" b="1" strike="noStrike" spc="-1">
                <a:solidFill>
                  <a:srgbClr val="003300"/>
                </a:solidFill>
                <a:latin typeface="Times New Roman"/>
              </a:rPr>
              <a:t>«Средняя общеобразовательная школа № 2»г.Югорск</a:t>
            </a:r>
            <a:endParaRPr lang="ru-RU" sz="1400" b="0" strike="noStrike" spc="-1">
              <a:solidFill>
                <a:srgbClr val="000000"/>
              </a:solidFill>
              <a:latin typeface="Verdana"/>
            </a:endParaRPr>
          </a:p>
        </p:txBody>
      </p:sp>
      <p:pic>
        <p:nvPicPr>
          <p:cNvPr id="285" name="Picture 2" descr="C:\Users\asus\Desktop\img5.jpg"/>
          <p:cNvPicPr/>
          <p:nvPr/>
        </p:nvPicPr>
        <p:blipFill>
          <a:blip r:embed="rId2"/>
          <a:stretch/>
        </p:blipFill>
        <p:spPr>
          <a:xfrm>
            <a:off x="932400" y="857160"/>
            <a:ext cx="8068320" cy="5786280"/>
          </a:xfrm>
          <a:prstGeom prst="rect">
            <a:avLst/>
          </a:prstGeom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PlaceHolder 1"/>
          <p:cNvSpPr>
            <a:spLocks noGrp="1"/>
          </p:cNvSpPr>
          <p:nvPr>
            <p:ph type="title"/>
          </p:nvPr>
        </p:nvSpPr>
        <p:spPr>
          <a:xfrm>
            <a:off x="1370160" y="301680"/>
            <a:ext cx="731340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3600" b="0" strike="noStrike" spc="-1">
              <a:solidFill>
                <a:srgbClr val="000000"/>
              </a:solidFill>
              <a:latin typeface="Verdana"/>
            </a:endParaRPr>
          </a:p>
        </p:txBody>
      </p:sp>
      <p:pic>
        <p:nvPicPr>
          <p:cNvPr id="287" name="Рисунок 286"/>
          <p:cNvPicPr/>
          <p:nvPr/>
        </p:nvPicPr>
        <p:blipFill>
          <a:blip r:embed="rId2"/>
          <a:stretch/>
        </p:blipFill>
        <p:spPr>
          <a:xfrm>
            <a:off x="1370160" y="1827360"/>
            <a:ext cx="7313400" cy="4114440"/>
          </a:xfrm>
          <a:prstGeom prst="rect">
            <a:avLst/>
          </a:prstGeom>
          <a:ln w="0">
            <a:noFill/>
          </a:ln>
        </p:spPr>
      </p:pic>
      <p:pic>
        <p:nvPicPr>
          <p:cNvPr id="288" name="Picture 8" descr="C:\Users\asus\Desktop\img_phpXfSKz1_Kozha_15.jpg"/>
          <p:cNvPicPr/>
          <p:nvPr/>
        </p:nvPicPr>
        <p:blipFill>
          <a:blip r:embed="rId3"/>
          <a:stretch/>
        </p:blipFill>
        <p:spPr>
          <a:xfrm rot="21593400">
            <a:off x="736200" y="361080"/>
            <a:ext cx="8247240" cy="5720040"/>
          </a:xfrm>
          <a:prstGeom prst="rect">
            <a:avLst/>
          </a:prstGeom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PlaceHolder 1"/>
          <p:cNvSpPr>
            <a:spLocks noGrp="1"/>
          </p:cNvSpPr>
          <p:nvPr>
            <p:ph type="title"/>
          </p:nvPr>
        </p:nvSpPr>
        <p:spPr>
          <a:xfrm>
            <a:off x="1370160" y="224640"/>
            <a:ext cx="7313400" cy="1112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3600" b="0" strike="noStrike" spc="-1">
              <a:solidFill>
                <a:srgbClr val="000000"/>
              </a:solidFill>
              <a:latin typeface="Verdana"/>
            </a:endParaRPr>
          </a:p>
        </p:txBody>
      </p:sp>
      <p:pic>
        <p:nvPicPr>
          <p:cNvPr id="290" name="Рисунок 289"/>
          <p:cNvPicPr/>
          <p:nvPr/>
        </p:nvPicPr>
        <p:blipFill>
          <a:blip r:embed="rId2"/>
          <a:stretch/>
        </p:blipFill>
        <p:spPr>
          <a:xfrm>
            <a:off x="1370160" y="1827360"/>
            <a:ext cx="7313400" cy="4114440"/>
          </a:xfrm>
          <a:prstGeom prst="rect">
            <a:avLst/>
          </a:prstGeom>
          <a:ln w="0">
            <a:noFill/>
          </a:ln>
        </p:spPr>
      </p:pic>
      <p:pic>
        <p:nvPicPr>
          <p:cNvPr id="291" name="Picture 9" descr="C:\Users\asus\Desktop\img3.jpg"/>
          <p:cNvPicPr/>
          <p:nvPr/>
        </p:nvPicPr>
        <p:blipFill>
          <a:blip r:embed="rId3"/>
          <a:stretch/>
        </p:blipFill>
        <p:spPr>
          <a:xfrm rot="4200">
            <a:off x="1082880" y="1099440"/>
            <a:ext cx="7763040" cy="4641120"/>
          </a:xfrm>
          <a:prstGeom prst="rect">
            <a:avLst/>
          </a:prstGeom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PlaceHolder 1"/>
          <p:cNvSpPr>
            <a:spLocks noGrp="1"/>
          </p:cNvSpPr>
          <p:nvPr>
            <p:ph type="title"/>
          </p:nvPr>
        </p:nvSpPr>
        <p:spPr>
          <a:xfrm>
            <a:off x="1370160" y="0"/>
            <a:ext cx="7313400" cy="713880"/>
          </a:xfrm>
          <a:prstGeom prst="rect">
            <a:avLst/>
          </a:prstGeom>
          <a:noFill/>
          <a:ln w="9360">
            <a:noFill/>
          </a:ln>
        </p:spPr>
        <p:txBody>
          <a:bodyPr numCol="1" spcCol="0" anchor="b">
            <a:no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ru-RU" sz="1400" b="1" strike="noStrike" spc="-1">
                <a:solidFill>
                  <a:srgbClr val="003300"/>
                </a:solidFill>
                <a:latin typeface="Times New Roman"/>
              </a:rPr>
              <a:t>Муниципальное бюджетное общеобразовательное учреждение</a:t>
            </a:r>
            <a:r>
              <a:rPr sz="1400"/>
              <a:t/>
            </a:r>
            <a:br>
              <a:rPr sz="1400"/>
            </a:br>
            <a:r>
              <a:rPr lang="ru-RU" sz="1400" b="1" strike="noStrike" spc="-1">
                <a:solidFill>
                  <a:srgbClr val="003300"/>
                </a:solidFill>
                <a:latin typeface="Times New Roman"/>
              </a:rPr>
              <a:t>«Средняя общеобразовательная школа № 2» г.Югорск</a:t>
            </a:r>
            <a:endParaRPr lang="ru-RU" sz="1400" b="0" strike="noStrike" spc="-1">
              <a:solidFill>
                <a:srgbClr val="000000"/>
              </a:solidFill>
              <a:latin typeface="Verdana"/>
            </a:endParaRPr>
          </a:p>
        </p:txBody>
      </p:sp>
      <p:pic>
        <p:nvPicPr>
          <p:cNvPr id="293" name="Picture 3" descr="C:\Users\asus\Desktop\010.jpg"/>
          <p:cNvPicPr/>
          <p:nvPr/>
        </p:nvPicPr>
        <p:blipFill>
          <a:blip r:embed="rId2"/>
          <a:stretch/>
        </p:blipFill>
        <p:spPr>
          <a:xfrm>
            <a:off x="900000" y="900000"/>
            <a:ext cx="8100000" cy="5400000"/>
          </a:xfrm>
          <a:prstGeom prst="rect">
            <a:avLst/>
          </a:prstGeom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PlaceHolder 1"/>
          <p:cNvSpPr>
            <a:spLocks noGrp="1"/>
          </p:cNvSpPr>
          <p:nvPr>
            <p:ph type="title"/>
          </p:nvPr>
        </p:nvSpPr>
        <p:spPr>
          <a:xfrm>
            <a:off x="1571760" y="0"/>
            <a:ext cx="6000480" cy="570960"/>
          </a:xfrm>
          <a:prstGeom prst="rect">
            <a:avLst/>
          </a:prstGeom>
          <a:noFill/>
          <a:ln w="9360">
            <a:noFill/>
          </a:ln>
        </p:spPr>
        <p:txBody>
          <a:bodyPr numCol="1" spcCol="0" anchor="b">
            <a:no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ru-RU" sz="1400" b="1" strike="noStrike" spc="-1">
                <a:solidFill>
                  <a:srgbClr val="003300"/>
                </a:solidFill>
                <a:latin typeface="Times New Roman"/>
              </a:rPr>
              <a:t>Муниципальное бюджетное общеобразовательное учреждение</a:t>
            </a:r>
            <a:r>
              <a:rPr sz="1400"/>
              <a:t/>
            </a:r>
            <a:br>
              <a:rPr sz="1400"/>
            </a:br>
            <a:r>
              <a:rPr lang="ru-RU" sz="1400" b="1" strike="noStrike" spc="-1">
                <a:solidFill>
                  <a:srgbClr val="003300"/>
                </a:solidFill>
                <a:latin typeface="Times New Roman"/>
              </a:rPr>
              <a:t>«Средняя общеобразовательная школа № 2»г.Югорск</a:t>
            </a:r>
            <a:endParaRPr lang="ru-RU" sz="1400" b="0" strike="noStrike" spc="-1">
              <a:solidFill>
                <a:srgbClr val="000000"/>
              </a:solidFill>
              <a:latin typeface="Verdana"/>
            </a:endParaRPr>
          </a:p>
        </p:txBody>
      </p:sp>
      <p:pic>
        <p:nvPicPr>
          <p:cNvPr id="295" name="Picture 3"/>
          <p:cNvPicPr/>
          <p:nvPr/>
        </p:nvPicPr>
        <p:blipFill>
          <a:blip r:embed="rId2"/>
          <a:stretch/>
        </p:blipFill>
        <p:spPr>
          <a:xfrm rot="140400">
            <a:off x="934200" y="2183760"/>
            <a:ext cx="4025160" cy="4025160"/>
          </a:xfrm>
          <a:prstGeom prst="rect">
            <a:avLst/>
          </a:prstGeom>
          <a:ln w="9525">
            <a:noFill/>
          </a:ln>
        </p:spPr>
      </p:pic>
      <p:pic>
        <p:nvPicPr>
          <p:cNvPr id="296" name="Picture 5"/>
          <p:cNvPicPr/>
          <p:nvPr/>
        </p:nvPicPr>
        <p:blipFill>
          <a:blip r:embed="rId3"/>
          <a:stretch/>
        </p:blipFill>
        <p:spPr>
          <a:xfrm>
            <a:off x="5500800" y="2880000"/>
            <a:ext cx="3319200" cy="3334680"/>
          </a:xfrm>
          <a:prstGeom prst="rect">
            <a:avLst/>
          </a:prstGeom>
          <a:ln w="0">
            <a:noFill/>
          </a:ln>
        </p:spPr>
      </p:pic>
      <p:pic>
        <p:nvPicPr>
          <p:cNvPr id="297" name="Picture 2" descr="C:\Users\asus\Desktop\13-707154.jpg"/>
          <p:cNvPicPr/>
          <p:nvPr/>
        </p:nvPicPr>
        <p:blipFill>
          <a:blip r:embed="rId4"/>
          <a:stretch/>
        </p:blipFill>
        <p:spPr>
          <a:xfrm>
            <a:off x="7215120" y="857160"/>
            <a:ext cx="1714320" cy="1856880"/>
          </a:xfrm>
          <a:prstGeom prst="rect">
            <a:avLst/>
          </a:prstGeom>
          <a:ln w="0">
            <a:noFill/>
          </a:ln>
        </p:spPr>
      </p:pic>
      <p:sp>
        <p:nvSpPr>
          <p:cNvPr id="298" name="TextBox 8"/>
          <p:cNvSpPr/>
          <p:nvPr/>
        </p:nvSpPr>
        <p:spPr>
          <a:xfrm>
            <a:off x="1857240" y="1000080"/>
            <a:ext cx="571464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3200" b="0" strike="noStrike" spc="-1">
                <a:solidFill>
                  <a:srgbClr val="FF0000"/>
                </a:solidFill>
                <a:latin typeface="Times New Roman"/>
              </a:rPr>
              <a:t>Чистота-залог здоровья!</a:t>
            </a: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PlaceHolder 1"/>
          <p:cNvSpPr>
            <a:spLocks noGrp="1"/>
          </p:cNvSpPr>
          <p:nvPr>
            <p:ph type="title"/>
          </p:nvPr>
        </p:nvSpPr>
        <p:spPr>
          <a:xfrm>
            <a:off x="1370160" y="142920"/>
            <a:ext cx="7313400" cy="499680"/>
          </a:xfrm>
          <a:prstGeom prst="rect">
            <a:avLst/>
          </a:prstGeom>
          <a:noFill/>
          <a:ln w="9360">
            <a:noFill/>
          </a:ln>
        </p:spPr>
        <p:txBody>
          <a:bodyPr numCol="1" spcCol="0" anchor="b">
            <a:no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ru-RU" sz="1400" b="1" strike="noStrike" spc="-1">
                <a:solidFill>
                  <a:srgbClr val="003300"/>
                </a:solidFill>
                <a:latin typeface="Times New Roman"/>
              </a:rPr>
              <a:t>Муниципальное бюджетное общеобразовательное учреждение</a:t>
            </a:r>
            <a:r>
              <a:rPr sz="1400"/>
              <a:t/>
            </a:r>
            <a:br>
              <a:rPr sz="1400"/>
            </a:br>
            <a:r>
              <a:rPr lang="ru-RU" sz="1400" b="1" strike="noStrike" spc="-1">
                <a:solidFill>
                  <a:srgbClr val="003300"/>
                </a:solidFill>
                <a:latin typeface="Times New Roman"/>
              </a:rPr>
              <a:t>«Средняя общеобразовательная школа № 2»г.Югорск</a:t>
            </a:r>
            <a:endParaRPr lang="ru-RU" sz="1400" b="0" strike="noStrike" spc="-1">
              <a:solidFill>
                <a:srgbClr val="000000"/>
              </a:solidFill>
              <a:latin typeface="Verdana"/>
            </a:endParaRPr>
          </a:p>
        </p:txBody>
      </p:sp>
      <p:pic>
        <p:nvPicPr>
          <p:cNvPr id="300" name="Picture 2" descr="C:\Users\asus\Desktop\kozha-na-ladonyah-vipolnyaet-te-zhe-funkcii-chto-i-avtomobilnie-pokrishki.jpg"/>
          <p:cNvPicPr/>
          <p:nvPr/>
        </p:nvPicPr>
        <p:blipFill>
          <a:blip r:embed="rId2"/>
          <a:stretch/>
        </p:blipFill>
        <p:spPr>
          <a:xfrm>
            <a:off x="180000" y="765360"/>
            <a:ext cx="8857800" cy="5714640"/>
          </a:xfrm>
          <a:prstGeom prst="rect">
            <a:avLst/>
          </a:prstGeom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PlaceHolder 1"/>
          <p:cNvSpPr>
            <a:spLocks noGrp="1"/>
          </p:cNvSpPr>
          <p:nvPr>
            <p:ph type="title"/>
          </p:nvPr>
        </p:nvSpPr>
        <p:spPr>
          <a:xfrm>
            <a:off x="1370160" y="142920"/>
            <a:ext cx="7313400" cy="428400"/>
          </a:xfrm>
          <a:prstGeom prst="rect">
            <a:avLst/>
          </a:prstGeom>
          <a:noFill/>
          <a:ln w="9360">
            <a:noFill/>
          </a:ln>
        </p:spPr>
        <p:txBody>
          <a:bodyPr numCol="1" spcCol="0" anchor="b">
            <a:no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ru-RU" sz="1400" b="1" strike="noStrike" spc="-1">
                <a:solidFill>
                  <a:srgbClr val="003300"/>
                </a:solidFill>
                <a:latin typeface="Times New Roman"/>
              </a:rPr>
              <a:t>Муниципальное бюджетное общеобразовательное учреждение</a:t>
            </a:r>
            <a:r>
              <a:rPr sz="1400"/>
              <a:t/>
            </a:r>
            <a:br>
              <a:rPr sz="1400"/>
            </a:br>
            <a:r>
              <a:rPr lang="ru-RU" sz="1400" b="1" strike="noStrike" spc="-1">
                <a:solidFill>
                  <a:srgbClr val="003300"/>
                </a:solidFill>
                <a:latin typeface="Times New Roman"/>
              </a:rPr>
              <a:t>«Средняя общеобразовательная школа № 2»г.Югорск</a:t>
            </a:r>
            <a:endParaRPr lang="ru-RU" sz="14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302" name="PlaceHolder 2"/>
          <p:cNvSpPr>
            <a:spLocks noGrp="1"/>
          </p:cNvSpPr>
          <p:nvPr>
            <p:ph/>
          </p:nvPr>
        </p:nvSpPr>
        <p:spPr>
          <a:xfrm>
            <a:off x="714240" y="1000080"/>
            <a:ext cx="8143560" cy="4941720"/>
          </a:xfrm>
          <a:prstGeom prst="rect">
            <a:avLst/>
          </a:prstGeom>
          <a:noFill/>
          <a:ln w="9360">
            <a:noFill/>
          </a:ln>
        </p:spPr>
        <p:txBody>
          <a:bodyPr numCol="1" spcCol="0" anchor="t">
            <a:noAutofit/>
          </a:bodyPr>
          <a:lstStyle/>
          <a:p>
            <a:pPr marL="343080" indent="0" algn="just">
              <a:lnSpc>
                <a:spcPct val="100000"/>
              </a:lnSpc>
              <a:spcBef>
                <a:spcPts val="561"/>
              </a:spcBef>
              <a:buNone/>
              <a:tabLst>
                <a:tab pos="0" algn="l"/>
              </a:tabLst>
            </a:pPr>
            <a:r>
              <a:rPr lang="ru-RU" sz="2800" b="1" strike="noStrike" spc="-1">
                <a:solidFill>
                  <a:srgbClr val="000000"/>
                </a:solidFill>
                <a:latin typeface="Times New Roman"/>
              </a:rPr>
              <a:t>Вывод : Кожа</a:t>
            </a:r>
            <a:r>
              <a:rPr lang="ru-RU" sz="2800" b="0" strike="noStrike" spc="-1">
                <a:solidFill>
                  <a:srgbClr val="000000"/>
                </a:solidFill>
                <a:latin typeface="Times New Roman"/>
              </a:rPr>
              <a:t> – это наружный защитный покров тела человека, состоящий из трёх слоёв: эпидермиса, дермы и гиподермы ( жировой клетчатки.), выполняющая: защитную, дыхательную, выделительную и  осязательная функции в организме человека.</a:t>
            </a:r>
            <a:endParaRPr lang="ru-RU" sz="2800" b="0" strike="noStrike" spc="-1">
              <a:solidFill>
                <a:srgbClr val="000000"/>
              </a:solidFill>
              <a:latin typeface="Verdana"/>
            </a:endParaRPr>
          </a:p>
          <a:p>
            <a:pPr indent="0">
              <a:lnSpc>
                <a:spcPct val="100000"/>
              </a:lnSpc>
              <a:spcBef>
                <a:spcPts val="581"/>
              </a:spcBef>
              <a:buNone/>
              <a:tabLst>
                <a:tab pos="0" algn="l"/>
              </a:tabLst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pic>
        <p:nvPicPr>
          <p:cNvPr id="303" name="Рисунок 3"/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t="3542"/>
          <a:stretch/>
        </p:blipFill>
        <p:spPr>
          <a:xfrm>
            <a:off x="857160" y="3429000"/>
            <a:ext cx="4186800" cy="32040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PlaceHolder 1"/>
          <p:cNvSpPr>
            <a:spLocks noGrp="1"/>
          </p:cNvSpPr>
          <p:nvPr>
            <p:ph type="title"/>
          </p:nvPr>
        </p:nvSpPr>
        <p:spPr>
          <a:xfrm>
            <a:off x="1370160" y="928800"/>
            <a:ext cx="7313400" cy="642600"/>
          </a:xfrm>
          <a:prstGeom prst="rect">
            <a:avLst/>
          </a:prstGeom>
          <a:noFill/>
          <a:ln w="9360">
            <a:noFill/>
          </a:ln>
        </p:spPr>
        <p:txBody>
          <a:bodyPr numCol="1" spcCol="0" anchor="b">
            <a:no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ru-RU" sz="4000" b="0" strike="noStrike" spc="-1">
                <a:solidFill>
                  <a:srgbClr val="006666"/>
                </a:solidFill>
                <a:latin typeface="Times New Roman"/>
              </a:rPr>
              <a:t>Домашнее задание</a:t>
            </a:r>
            <a:endParaRPr lang="ru-RU" sz="40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305" name="PlaceHolder 2"/>
          <p:cNvSpPr>
            <a:spLocks noGrp="1"/>
          </p:cNvSpPr>
          <p:nvPr>
            <p:ph/>
          </p:nvPr>
        </p:nvSpPr>
        <p:spPr>
          <a:xfrm>
            <a:off x="785880" y="1714320"/>
            <a:ext cx="7786440" cy="4227120"/>
          </a:xfrm>
          <a:prstGeom prst="rect">
            <a:avLst/>
          </a:prstGeom>
          <a:noFill/>
          <a:ln w="9360">
            <a:noFill/>
          </a:ln>
        </p:spPr>
        <p:txBody>
          <a:bodyPr numCol="1" spcCol="0" anchor="t">
            <a:noAutofit/>
          </a:bodyPr>
          <a:lstStyle/>
          <a:p>
            <a:pPr marL="343080" indent="0" algn="just">
              <a:lnSpc>
                <a:spcPct val="100000"/>
              </a:lnSpc>
              <a:spcBef>
                <a:spcPts val="561"/>
              </a:spcBef>
              <a:buNone/>
              <a:tabLst>
                <a:tab pos="0" algn="l"/>
              </a:tabLst>
            </a:pPr>
            <a:r>
              <a:rPr lang="ru-RU" sz="2800" b="0" strike="noStrike" spc="-1">
                <a:solidFill>
                  <a:srgbClr val="000000"/>
                </a:solidFill>
                <a:latin typeface="Times New Roman"/>
              </a:rPr>
              <a:t>Работа с учебником. стр.165-168  . Подготовить 2-3  –интересных фактов о коже «Доктор рассказывает…»</a:t>
            </a:r>
            <a:endParaRPr lang="ru-RU" sz="2800" b="0" strike="noStrike" spc="-1">
              <a:solidFill>
                <a:srgbClr val="000000"/>
              </a:solidFill>
              <a:latin typeface="Verdana"/>
            </a:endParaRPr>
          </a:p>
          <a:p>
            <a:pPr marL="343080" indent="0">
              <a:lnSpc>
                <a:spcPct val="100000"/>
              </a:lnSpc>
              <a:spcBef>
                <a:spcPts val="561"/>
              </a:spcBef>
              <a:buNone/>
              <a:tabLst>
                <a:tab pos="0" algn="l"/>
              </a:tabLst>
            </a:pPr>
            <a:endParaRPr lang="ru-RU" sz="28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306" name="Прямоугольник 3"/>
          <p:cNvSpPr/>
          <p:nvPr/>
        </p:nvSpPr>
        <p:spPr>
          <a:xfrm>
            <a:off x="1285920" y="214200"/>
            <a:ext cx="6143400" cy="515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400" b="1" strike="noStrike" spc="-1">
                <a:solidFill>
                  <a:srgbClr val="003300"/>
                </a:solidFill>
                <a:latin typeface="Times New Roman"/>
              </a:rPr>
              <a:t>Муниципальное бюджетное общеобразовательное учреждение</a:t>
            </a:r>
            <a:r>
              <a:rPr sz="1400"/>
              <a:t/>
            </a:r>
            <a:br>
              <a:rPr sz="1400"/>
            </a:br>
            <a:r>
              <a:rPr lang="ru-RU" sz="1400" b="1" strike="noStrike" spc="-1">
                <a:solidFill>
                  <a:srgbClr val="003300"/>
                </a:solidFill>
                <a:latin typeface="Times New Roman"/>
              </a:rPr>
              <a:t>«Средняя общеобразовательная школа № 2»г.Югорск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PlaceHolder 1"/>
          <p:cNvSpPr>
            <a:spLocks noGrp="1"/>
          </p:cNvSpPr>
          <p:nvPr>
            <p:ph type="title"/>
          </p:nvPr>
        </p:nvSpPr>
        <p:spPr>
          <a:xfrm>
            <a:off x="1370160" y="357120"/>
            <a:ext cx="7313400" cy="642600"/>
          </a:xfrm>
          <a:prstGeom prst="rect">
            <a:avLst/>
          </a:prstGeom>
          <a:noFill/>
          <a:ln w="9360">
            <a:noFill/>
          </a:ln>
        </p:spPr>
        <p:txBody>
          <a:bodyPr numCol="1" spcCol="0" anchor="b">
            <a:no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ru-RU" sz="1400" b="1" strike="noStrike" spc="-1">
                <a:solidFill>
                  <a:srgbClr val="003300"/>
                </a:solidFill>
                <a:latin typeface="Times New Roman"/>
              </a:rPr>
              <a:t>Муниципальное бюджетное общеобразовательное учреждение</a:t>
            </a:r>
            <a:r>
              <a:rPr sz="1400"/>
              <a:t/>
            </a:r>
            <a:br>
              <a:rPr sz="1400"/>
            </a:br>
            <a:r>
              <a:rPr lang="ru-RU" sz="1400" b="1" strike="noStrike" spc="-1">
                <a:solidFill>
                  <a:srgbClr val="003300"/>
                </a:solidFill>
                <a:latin typeface="Times New Roman"/>
              </a:rPr>
              <a:t>«Средняя общеобразовательная школа № 2»</a:t>
            </a:r>
            <a:endParaRPr lang="ru-RU" sz="14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308" name="PlaceHolder 2"/>
          <p:cNvSpPr>
            <a:spLocks noGrp="1"/>
          </p:cNvSpPr>
          <p:nvPr>
            <p:ph/>
          </p:nvPr>
        </p:nvSpPr>
        <p:spPr>
          <a:xfrm>
            <a:off x="4429080" y="2643120"/>
            <a:ext cx="4428720" cy="3298320"/>
          </a:xfrm>
          <a:prstGeom prst="rect">
            <a:avLst/>
          </a:prstGeom>
          <a:noFill/>
          <a:ln w="9360">
            <a:noFill/>
          </a:ln>
        </p:spPr>
        <p:txBody>
          <a:bodyPr numCol="1" spcCol="0" anchor="t">
            <a:noAutofit/>
          </a:bodyPr>
          <a:lstStyle/>
          <a:p>
            <a:pPr marL="343080" indent="0" algn="just">
              <a:lnSpc>
                <a:spcPct val="100000"/>
              </a:lnSpc>
              <a:spcBef>
                <a:spcPts val="400"/>
              </a:spcBef>
              <a:buNone/>
              <a:tabLst>
                <a:tab pos="0" algn="l"/>
              </a:tabLst>
            </a:pPr>
            <a:r>
              <a:rPr lang="ru-RU" sz="2000" b="0" strike="noStrike" spc="-1">
                <a:solidFill>
                  <a:srgbClr val="000000"/>
                </a:solidFill>
                <a:latin typeface="Times New Roman"/>
              </a:rPr>
              <a:t>Притула Марина Геннадьевна –учитель биологии.</a:t>
            </a:r>
            <a:endParaRPr lang="ru-RU" sz="2000" b="0" strike="noStrike" spc="-1">
              <a:solidFill>
                <a:srgbClr val="000000"/>
              </a:solidFill>
              <a:latin typeface="Verdana"/>
            </a:endParaRPr>
          </a:p>
        </p:txBody>
      </p:sp>
      <p:pic>
        <p:nvPicPr>
          <p:cNvPr id="309" name="Picture 2" descr="C:\Users\asus\Desktop\0f00-00024567-deb3ea3e-300x200.jpg"/>
          <p:cNvPicPr/>
          <p:nvPr/>
        </p:nvPicPr>
        <p:blipFill>
          <a:blip r:embed="rId2"/>
          <a:stretch/>
        </p:blipFill>
        <p:spPr>
          <a:xfrm>
            <a:off x="207817" y="1690255"/>
            <a:ext cx="4433455" cy="4024385"/>
          </a:xfrm>
          <a:prstGeom prst="rect">
            <a:avLst/>
          </a:prstGeom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PlaceHolder 1"/>
          <p:cNvSpPr>
            <a:spLocks noGrp="1"/>
          </p:cNvSpPr>
          <p:nvPr>
            <p:ph type="title"/>
          </p:nvPr>
        </p:nvSpPr>
        <p:spPr>
          <a:xfrm>
            <a:off x="1214280" y="3071880"/>
            <a:ext cx="7143480" cy="1928520"/>
          </a:xfrm>
          <a:prstGeom prst="rect">
            <a:avLst/>
          </a:prstGeom>
          <a:noFill/>
          <a:ln w="9360">
            <a:noFill/>
          </a:ln>
        </p:spPr>
        <p:txBody>
          <a:bodyPr numCol="1" spcCol="0" anchor="b">
            <a:noAutofit/>
          </a:bodyPr>
          <a:lstStyle/>
          <a:p>
            <a:pPr indent="0" algn="just">
              <a:lnSpc>
                <a:spcPct val="100000"/>
              </a:lnSpc>
              <a:buNone/>
            </a:pPr>
            <a:r>
              <a:rPr sz="2000"/>
              <a:t/>
            </a:r>
            <a:br>
              <a:rPr sz="2000"/>
            </a:br>
            <a:r>
              <a:rPr sz="2000"/>
              <a:t/>
            </a:r>
            <a:br>
              <a:rPr sz="2000"/>
            </a:br>
            <a:r>
              <a:rPr sz="2000"/>
              <a:t/>
            </a:r>
            <a:br>
              <a:rPr sz="2000"/>
            </a:br>
            <a:r>
              <a:rPr sz="2000"/>
              <a:t/>
            </a:r>
            <a:br>
              <a:rPr sz="2000"/>
            </a:br>
            <a:r>
              <a:rPr sz="2000"/>
              <a:t/>
            </a:r>
            <a:br>
              <a:rPr sz="2000"/>
            </a:br>
            <a:r>
              <a:rPr sz="2000"/>
              <a:t/>
            </a:r>
            <a:br>
              <a:rPr sz="2000"/>
            </a:br>
            <a:r>
              <a:rPr sz="2000"/>
              <a:t/>
            </a:r>
            <a:br>
              <a:rPr sz="2000"/>
            </a:br>
            <a:r>
              <a:rPr sz="2000"/>
              <a:t/>
            </a:r>
            <a:br>
              <a:rPr sz="2000"/>
            </a:br>
            <a:r>
              <a:rPr lang="ru-RU" sz="1800" b="0" i="1" strike="noStrike" spc="-1">
                <a:solidFill>
                  <a:srgbClr val="000000"/>
                </a:solidFill>
                <a:latin typeface="Arial"/>
              </a:rPr>
              <a:t>«Это самый тяжелый орган человеческого тела. Его масса в среднем у взрослого человека составляет 2,7 кг., это сложный орган со многими функциями, его называют "зеркалом здоровья и болезни", этот орган отмирает и постоянно рождается вновь, в нем заложены многочисленные нервные рецепторы, воспринимающие различные внешние раздражения, этот орган формирует расовые образования - ногти и волосы.»</a:t>
            </a:r>
            <a:endParaRPr lang="ru-RU" sz="18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247" name="PlaceHolder 2"/>
          <p:cNvSpPr>
            <a:spLocks noGrp="1"/>
          </p:cNvSpPr>
          <p:nvPr>
            <p:ph type="subTitle"/>
          </p:nvPr>
        </p:nvSpPr>
        <p:spPr>
          <a:xfrm>
            <a:off x="1442880" y="3427560"/>
            <a:ext cx="7343280" cy="1752120"/>
          </a:xfrm>
          <a:prstGeom prst="rect">
            <a:avLst/>
          </a:prstGeom>
          <a:noFill/>
          <a:ln w="9360">
            <a:noFill/>
          </a:ln>
        </p:spPr>
        <p:txBody>
          <a:bodyPr numCol="1" spcCol="0" anchor="t">
            <a:noAutofit/>
          </a:bodyPr>
          <a:lstStyle/>
          <a:p>
            <a:pPr indent="0" algn="ctr"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pic>
        <p:nvPicPr>
          <p:cNvPr id="248" name="Picture 4" descr="C:\Users\asus\Desktop\f032da5fd2abae9d510fdff8d3bcc773.jpg"/>
          <p:cNvPicPr/>
          <p:nvPr/>
        </p:nvPicPr>
        <p:blipFill>
          <a:blip r:embed="rId2"/>
          <a:stretch/>
        </p:blipFill>
        <p:spPr>
          <a:xfrm>
            <a:off x="0" y="214200"/>
            <a:ext cx="2285640" cy="2499840"/>
          </a:xfrm>
          <a:prstGeom prst="rect">
            <a:avLst/>
          </a:prstGeom>
          <a:ln w="9525">
            <a:noFill/>
          </a:ln>
        </p:spPr>
      </p:pic>
      <p:sp>
        <p:nvSpPr>
          <p:cNvPr id="249" name="Прямоугольник 6"/>
          <p:cNvSpPr/>
          <p:nvPr/>
        </p:nvSpPr>
        <p:spPr>
          <a:xfrm>
            <a:off x="1428840" y="214200"/>
            <a:ext cx="7286400" cy="454680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200" b="1" strike="noStrike" spc="-1">
                <a:solidFill>
                  <a:srgbClr val="003300"/>
                </a:solidFill>
                <a:latin typeface="Times New Roman"/>
              </a:rPr>
              <a:t>Муниципальное бюджетное общеобразовательное учреждение</a:t>
            </a:r>
            <a:endParaRPr lang="ru-RU" sz="1200" b="0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200" b="1" strike="noStrike" spc="-1">
                <a:solidFill>
                  <a:srgbClr val="003300"/>
                </a:solidFill>
                <a:latin typeface="Times New Roman"/>
              </a:rPr>
              <a:t>«Средняя общеобразовательная школа № 2» г.Югорск </a:t>
            </a:r>
            <a:endParaRPr lang="ru-RU" sz="1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66FF99"/>
            </a:gs>
            <a:gs pos="50000">
              <a:srgbClr val="FFFFFF"/>
            </a:gs>
            <a:gs pos="100000">
              <a:srgbClr val="66FF99"/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PlaceHolder 1"/>
          <p:cNvSpPr>
            <a:spLocks noGrp="1"/>
          </p:cNvSpPr>
          <p:nvPr>
            <p:ph type="title"/>
          </p:nvPr>
        </p:nvSpPr>
        <p:spPr>
          <a:xfrm>
            <a:off x="785880" y="2643120"/>
            <a:ext cx="7214760" cy="642600"/>
          </a:xfrm>
          <a:prstGeom prst="rect">
            <a:avLst/>
          </a:prstGeom>
          <a:noFill/>
          <a:ln w="9360">
            <a:noFill/>
          </a:ln>
        </p:spPr>
        <p:txBody>
          <a:bodyPr numCol="1" spcCol="0" anchor="b">
            <a:no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ru-RU" sz="3200" b="0" strike="noStrike" spc="-1">
                <a:solidFill>
                  <a:srgbClr val="006666"/>
                </a:solidFill>
                <a:latin typeface="Times New Roman"/>
              </a:rPr>
              <a:t>Тема:  Кожа. Ее строение и значение»</a:t>
            </a:r>
            <a:endParaRPr lang="ru-RU" sz="32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251" name="PlaceHolder 2"/>
          <p:cNvSpPr>
            <a:spLocks noGrp="1"/>
          </p:cNvSpPr>
          <p:nvPr>
            <p:ph type="subTitle"/>
          </p:nvPr>
        </p:nvSpPr>
        <p:spPr>
          <a:xfrm>
            <a:off x="857160" y="642960"/>
            <a:ext cx="6000480" cy="785520"/>
          </a:xfrm>
          <a:prstGeom prst="rect">
            <a:avLst/>
          </a:prstGeom>
          <a:noFill/>
          <a:ln w="9360">
            <a:noFill/>
          </a:ln>
        </p:spPr>
        <p:txBody>
          <a:bodyPr numCol="1" spcCol="0" anchor="t">
            <a:noAutofit/>
          </a:bodyPr>
          <a:lstStyle/>
          <a:p>
            <a:pPr indent="0" algn="ctr">
              <a:lnSpc>
                <a:spcPct val="100000"/>
              </a:lnSpc>
              <a:spcBef>
                <a:spcPts val="281"/>
              </a:spcBef>
              <a:buNone/>
              <a:tabLst>
                <a:tab pos="0" algn="l"/>
              </a:tabLst>
            </a:pPr>
            <a:r>
              <a:rPr lang="ru-RU" sz="1400" b="1" strike="noStrike" spc="-1">
                <a:solidFill>
                  <a:srgbClr val="003300"/>
                </a:solidFill>
                <a:latin typeface="Times New Roman"/>
              </a:rPr>
              <a:t>Муниципальное бюджетное общеобразовательное учреждение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  <a:p>
            <a:pPr indent="0" algn="ctr">
              <a:lnSpc>
                <a:spcPct val="100000"/>
              </a:lnSpc>
              <a:spcBef>
                <a:spcPts val="281"/>
              </a:spcBef>
              <a:buNone/>
              <a:tabLst>
                <a:tab pos="0" algn="l"/>
              </a:tabLst>
            </a:pPr>
            <a:r>
              <a:rPr lang="ru-RU" sz="1400" b="1" strike="noStrike" spc="-1">
                <a:solidFill>
                  <a:srgbClr val="003300"/>
                </a:solidFill>
                <a:latin typeface="Times New Roman"/>
              </a:rPr>
              <a:t>«Средняя общеобразовательная школа № 2»г.Югорск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2" name="TextBox 6"/>
          <p:cNvSpPr/>
          <p:nvPr/>
        </p:nvSpPr>
        <p:spPr>
          <a:xfrm>
            <a:off x="5715000" y="5214960"/>
            <a:ext cx="3285720" cy="729000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r">
              <a:lnSpc>
                <a:spcPct val="100000"/>
              </a:lnSpc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Выполнила: учитель биологии 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  <a:p>
            <a:pPr algn="r">
              <a:lnSpc>
                <a:spcPct val="100000"/>
              </a:lnSpc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МБОУ «СОШ№2» г.Югорск 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  <a:p>
            <a:pPr algn="r">
              <a:lnSpc>
                <a:spcPct val="100000"/>
              </a:lnSpc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Притула М.Г  2023г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3" name="Picture 6"/>
          <p:cNvSpPr/>
          <p:nvPr/>
        </p:nvSpPr>
        <p:spPr>
          <a:xfrm>
            <a:off x="7000920" y="1143000"/>
            <a:ext cx="1999800" cy="1230480"/>
          </a:xfrm>
          <a:prstGeom prst="round2DiagRect">
            <a:avLst>
              <a:gd name="adj1" fmla="val 16667"/>
              <a:gd name="adj2" fmla="val 0"/>
            </a:avLst>
          </a:prstGeom>
          <a:blipFill rotWithShape="0">
            <a:blip r:embed="rId3"/>
            <a:srcRect/>
            <a:stretch/>
          </a:blipFill>
          <a:ln>
            <a:solidFill>
              <a:srgbClr val="BCBCBC"/>
            </a:solidFill>
            <a:rou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54" name="Рисунок 5"/>
          <p:cNvPicPr/>
          <p:nvPr/>
        </p:nvPicPr>
        <p:blipFill>
          <a:blip r:embed="rId4"/>
          <a:srcRect t="3528"/>
          <a:stretch/>
        </p:blipFill>
        <p:spPr>
          <a:xfrm>
            <a:off x="571680" y="3286080"/>
            <a:ext cx="3428640" cy="3438000"/>
          </a:xfrm>
          <a:prstGeom prst="rect">
            <a:avLst/>
          </a:prstGeom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1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7" dur="75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11150"/>
                            </p:stCondLst>
                            <p:childTnLst>
                              <p:par>
                                <p:cTn id="9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1" dur="500" fill="hold"/>
                                        <p:tgtEl>
                                          <p:spTgt spid="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#ppt_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2" dur="500" fill="hold"/>
                                        <p:tgtEl>
                                          <p:spTgt spid="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#ppt_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" dur="500" fill="hold"/>
                                        <p:tgtEl>
                                          <p:spTgt spid="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#ppt_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1650"/>
                            </p:stCondLst>
                            <p:childTnLst>
                              <p:par>
                                <p:cTn id="16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8" dur="500" fill="hold"/>
                                        <p:tgtEl>
                                          <p:spTgt spid="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#ppt_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9" dur="500" fill="hold"/>
                                        <p:tgtEl>
                                          <p:spTgt spid="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#ppt_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0" dur="500" fill="hold"/>
                                        <p:tgtEl>
                                          <p:spTgt spid="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1" dur="500" fill="hold"/>
                                        <p:tgtEl>
                                          <p:spTgt spid="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#ppt_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339966"/>
            </a:gs>
            <a:gs pos="100000">
              <a:srgbClr val="FFFFF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PlaceHolder 1"/>
          <p:cNvSpPr>
            <a:spLocks noGrp="1"/>
          </p:cNvSpPr>
          <p:nvPr>
            <p:ph type="title"/>
          </p:nvPr>
        </p:nvSpPr>
        <p:spPr>
          <a:xfrm>
            <a:off x="785880" y="1428840"/>
            <a:ext cx="8357760" cy="2071440"/>
          </a:xfrm>
          <a:prstGeom prst="rect">
            <a:avLst/>
          </a:prstGeom>
          <a:noFill/>
          <a:ln w="9360">
            <a:noFill/>
          </a:ln>
        </p:spPr>
        <p:txBody>
          <a:bodyPr numCol="1" spcCol="0" anchor="b">
            <a:no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ru-RU" sz="3200" b="0" strike="noStrike" spc="-1">
                <a:solidFill>
                  <a:srgbClr val="000000"/>
                </a:solidFill>
                <a:latin typeface="Times New Roman"/>
              </a:rPr>
              <a:t>Цель: Изучить особенности строения и значения кожи в организме человека</a:t>
            </a:r>
            <a:endParaRPr lang="ru-RU" sz="32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256" name="Text Box 4"/>
          <p:cNvSpPr/>
          <p:nvPr/>
        </p:nvSpPr>
        <p:spPr>
          <a:xfrm>
            <a:off x="593640" y="2048040"/>
            <a:ext cx="7025760" cy="518760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r">
              <a:lnSpc>
                <a:spcPct val="100000"/>
              </a:lnSpc>
            </a:pPr>
            <a:endParaRPr lang="ru-RU" sz="2800" b="1" i="1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57" name="PlaceHolder 2"/>
          <p:cNvSpPr>
            <a:spLocks noGrp="1"/>
          </p:cNvSpPr>
          <p:nvPr>
            <p:ph/>
          </p:nvPr>
        </p:nvSpPr>
        <p:spPr>
          <a:xfrm>
            <a:off x="1370160" y="142920"/>
            <a:ext cx="7313400" cy="856800"/>
          </a:xfrm>
          <a:prstGeom prst="rect">
            <a:avLst/>
          </a:prstGeom>
          <a:noFill/>
          <a:ln w="9360">
            <a:noFill/>
          </a:ln>
        </p:spPr>
        <p:txBody>
          <a:bodyPr numCol="1" spcCol="0" anchor="t">
            <a:noAutofit/>
          </a:bodyPr>
          <a:lstStyle/>
          <a:p>
            <a:pPr marL="343080" indent="0" algn="ctr">
              <a:lnSpc>
                <a:spcPct val="100000"/>
              </a:lnSpc>
              <a:spcBef>
                <a:spcPts val="281"/>
              </a:spcBef>
              <a:buNone/>
              <a:tabLst>
                <a:tab pos="0" algn="l"/>
              </a:tabLst>
            </a:pPr>
            <a:r>
              <a:rPr lang="ru-RU" sz="1400" b="1" strike="noStrike" spc="-1">
                <a:solidFill>
                  <a:srgbClr val="003300"/>
                </a:solidFill>
                <a:latin typeface="Times New Roman"/>
              </a:rPr>
              <a:t>Муниципальное бюджетное общеобразовательное учреждение</a:t>
            </a:r>
            <a:endParaRPr lang="ru-RU" sz="1400" b="0" strike="noStrike" spc="-1">
              <a:solidFill>
                <a:srgbClr val="000000"/>
              </a:solidFill>
              <a:latin typeface="Verdana"/>
            </a:endParaRPr>
          </a:p>
          <a:p>
            <a:pPr marL="343080" indent="0" algn="ctr">
              <a:lnSpc>
                <a:spcPct val="100000"/>
              </a:lnSpc>
              <a:spcBef>
                <a:spcPts val="281"/>
              </a:spcBef>
              <a:buNone/>
              <a:tabLst>
                <a:tab pos="0" algn="l"/>
              </a:tabLst>
            </a:pPr>
            <a:r>
              <a:rPr lang="ru-RU" sz="1400" b="1" strike="noStrike" spc="-1">
                <a:solidFill>
                  <a:srgbClr val="003300"/>
                </a:solidFill>
                <a:latin typeface="Times New Roman"/>
              </a:rPr>
              <a:t>«Средняя общеобразовательная школа № 2»г.Югорск.</a:t>
            </a:r>
            <a:endParaRPr lang="ru-RU" sz="1400" b="0" strike="noStrike" spc="-1">
              <a:solidFill>
                <a:srgbClr val="000000"/>
              </a:solidFill>
              <a:latin typeface="Verdana"/>
            </a:endParaRPr>
          </a:p>
          <a:p>
            <a:pPr marL="514440" indent="0" algn="ctr">
              <a:lnSpc>
                <a:spcPct val="100000"/>
              </a:lnSpc>
              <a:spcBef>
                <a:spcPts val="879"/>
              </a:spcBef>
              <a:buNone/>
              <a:tabLst>
                <a:tab pos="0" algn="l"/>
              </a:tabLst>
            </a:pPr>
            <a:endParaRPr lang="ru-RU" sz="4400" b="0" strike="noStrike" spc="-1">
              <a:solidFill>
                <a:srgbClr val="000000"/>
              </a:solidFill>
              <a:latin typeface="Verdan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PlaceHolder 1"/>
          <p:cNvSpPr>
            <a:spLocks noGrp="1"/>
          </p:cNvSpPr>
          <p:nvPr>
            <p:ph type="title"/>
          </p:nvPr>
        </p:nvSpPr>
        <p:spPr>
          <a:xfrm>
            <a:off x="2714760" y="1571760"/>
            <a:ext cx="5928840" cy="856800"/>
          </a:xfrm>
          <a:prstGeom prst="rect">
            <a:avLst/>
          </a:prstGeom>
          <a:noFill/>
          <a:ln w="9360">
            <a:noFill/>
          </a:ln>
        </p:spPr>
        <p:txBody>
          <a:bodyPr numCol="1" spcCol="0" anchor="b">
            <a:no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ru-RU" sz="6000" b="0" strike="noStrike" spc="-1">
                <a:solidFill>
                  <a:srgbClr val="FF0000"/>
                </a:solidFill>
                <a:latin typeface="Times New Roman"/>
              </a:rPr>
              <a:t>Физминутка!</a:t>
            </a:r>
            <a:endParaRPr lang="ru-RU" sz="6000" b="0" strike="noStrike" spc="-1">
              <a:solidFill>
                <a:srgbClr val="000000"/>
              </a:solidFill>
              <a:latin typeface="Verdana"/>
            </a:endParaRPr>
          </a:p>
        </p:txBody>
      </p:sp>
      <p:pic>
        <p:nvPicPr>
          <p:cNvPr id="259" name="Picture 1" descr="C:\Users\asus\Desktop\d5103d3ea4fefd4244b51d572a0ae30f.jpg"/>
          <p:cNvPicPr/>
          <p:nvPr/>
        </p:nvPicPr>
        <p:blipFill>
          <a:blip r:embed="rId2"/>
          <a:stretch/>
        </p:blipFill>
        <p:spPr>
          <a:xfrm>
            <a:off x="1643040" y="2458440"/>
            <a:ext cx="5143320" cy="3399120"/>
          </a:xfrm>
          <a:prstGeom prst="rect">
            <a:avLst/>
          </a:prstGeom>
          <a:ln w="9525">
            <a:noFill/>
          </a:ln>
        </p:spPr>
      </p:pic>
      <p:pic>
        <p:nvPicPr>
          <p:cNvPr id="260" name="Picture 2" descr="C:\Users\asus\Desktop\5289.gif"/>
          <p:cNvPicPr/>
          <p:nvPr/>
        </p:nvPicPr>
        <p:blipFill>
          <a:blip r:embed="rId3"/>
          <a:stretch/>
        </p:blipFill>
        <p:spPr>
          <a:xfrm>
            <a:off x="714240" y="285840"/>
            <a:ext cx="1848240" cy="1591200"/>
          </a:xfrm>
          <a:prstGeom prst="rect">
            <a:avLst/>
          </a:prstGeom>
          <a:ln w="0">
            <a:noFill/>
          </a:ln>
        </p:spPr>
      </p:pic>
      <p:sp>
        <p:nvSpPr>
          <p:cNvPr id="261" name="Прямоугольник 5"/>
          <p:cNvSpPr/>
          <p:nvPr/>
        </p:nvSpPr>
        <p:spPr>
          <a:xfrm>
            <a:off x="2286000" y="142920"/>
            <a:ext cx="5786280" cy="515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400" b="1" strike="noStrike" spc="-1">
                <a:solidFill>
                  <a:srgbClr val="003300"/>
                </a:solidFill>
                <a:latin typeface="Times New Roman"/>
              </a:rPr>
              <a:t>Муниципальное бюджетное общеобразовательное учреждение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400" b="1" strike="noStrike" spc="-1">
                <a:solidFill>
                  <a:srgbClr val="003300"/>
                </a:solidFill>
                <a:latin typeface="Times New Roman"/>
              </a:rPr>
              <a:t>«Средняя общеобразовательная школа № 2»г.Югорск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2" name="Группа 7"/>
          <p:cNvGrpSpPr/>
          <p:nvPr/>
        </p:nvGrpSpPr>
        <p:grpSpPr>
          <a:xfrm>
            <a:off x="3929040" y="2071800"/>
            <a:ext cx="5071680" cy="4214520"/>
            <a:chOff x="3929040" y="2071800"/>
            <a:chExt cx="5071680" cy="4214520"/>
          </a:xfrm>
        </p:grpSpPr>
        <p:sp>
          <p:nvSpPr>
            <p:cNvPr id="263" name="Рисунок 5"/>
            <p:cNvSpPr/>
            <p:nvPr/>
          </p:nvSpPr>
          <p:spPr>
            <a:xfrm>
              <a:off x="3929040" y="2071800"/>
              <a:ext cx="5071680" cy="4214520"/>
            </a:xfrm>
            <a:prstGeom prst="roundRect">
              <a:avLst>
                <a:gd name="adj" fmla="val 8594"/>
              </a:avLst>
            </a:prstGeom>
            <a:blipFill rotWithShape="0"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aturation sat="400000"/>
                        </a14:imgEffect>
                      </a14:imgLayer>
                    </a14:imgProps>
                  </a:ext>
                </a:extLst>
              </a:blip>
              <a:srcRect/>
              <a:stretch/>
            </a:blipFill>
            <a:ln w="0">
              <a:noFill/>
            </a:ln>
            <a:effectLst>
              <a:reflection blurRad="12700" stA="38000" endPos="28000" dist="5000" dir="5400000" sy="-100000" algn="bl" rotWithShape="0"/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64" name="Прямоугольник 1"/>
            <p:cNvSpPr txBox="1"/>
            <p:nvPr/>
          </p:nvSpPr>
          <p:spPr>
            <a:xfrm>
              <a:off x="4002480" y="5655240"/>
              <a:ext cx="4924800" cy="448200"/>
            </a:xfrm>
            <a:prstGeom prst="rect">
              <a:avLst/>
            </a:prstGeom>
          </p:spPr>
          <p:txBody>
            <a:bodyPr wrap="none" anchor="ctr" anchorCtr="1">
              <a:prstTxWarp prst="textPlain">
                <a:avLst>
                  <a:gd name="adj" fmla="val 50000"/>
                </a:avLst>
              </a:prstTxWarp>
              <a:no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/>
                </a:contourClr>
              </a:sp3d>
            </a:bodyPr>
            <a:lstStyle/>
            <a:p>
              <a:pPr algn="ctr">
                <a:lnSpc>
                  <a:spcPct val="100000"/>
                </a:lnSpc>
              </a:pPr>
              <a:r>
                <a:rPr lang="ru-RU" sz="5400" b="1" strike="noStrike" spc="-1">
                  <a:ln w="0">
                    <a:noFill/>
                  </a:ln>
                  <a:solidFill>
                    <a:srgbClr val="FF0000"/>
                  </a:solidFill>
                  <a:latin typeface="Verdana"/>
                </a:rPr>
                <a:t>Гиподерма</a:t>
              </a:r>
              <a:endParaRPr lang="ru-RU" sz="5400" b="0" strike="noStrike" spc="-1">
                <a:ln w="0">
                  <a:noFill/>
                </a:ln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65" name="Прямоугольник 2"/>
            <p:cNvSpPr txBox="1"/>
            <p:nvPr/>
          </p:nvSpPr>
          <p:spPr>
            <a:xfrm>
              <a:off x="5285520" y="4084560"/>
              <a:ext cx="2195640" cy="357840"/>
            </a:xfrm>
            <a:prstGeom prst="rect">
              <a:avLst/>
            </a:prstGeom>
          </p:spPr>
          <p:txBody>
            <a:bodyPr wrap="none" anchor="ctr" anchorCtr="1">
              <a:prstTxWarp prst="textPlain">
                <a:avLst>
                  <a:gd name="adj" fmla="val 50000"/>
                </a:avLst>
              </a:prstTxWarp>
              <a:no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/>
                </a:contourClr>
              </a:sp3d>
            </a:bodyPr>
            <a:lstStyle/>
            <a:p>
              <a:pPr algn="ctr">
                <a:lnSpc>
                  <a:spcPct val="100000"/>
                </a:lnSpc>
              </a:pPr>
              <a:r>
                <a:rPr lang="ru-RU" sz="5400" b="1" strike="noStrike" spc="-1">
                  <a:ln w="0">
                    <a:noFill/>
                  </a:ln>
                  <a:solidFill>
                    <a:srgbClr val="000000"/>
                  </a:solidFill>
                  <a:latin typeface="Verdana"/>
                </a:rPr>
                <a:t>Дерма</a:t>
              </a:r>
              <a:endParaRPr lang="ru-RU" sz="5400" b="0" strike="noStrike" spc="-1">
                <a:ln w="0">
                  <a:noFill/>
                </a:ln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66" name="Прямоугольник 3"/>
            <p:cNvSpPr txBox="1"/>
            <p:nvPr/>
          </p:nvSpPr>
          <p:spPr>
            <a:xfrm>
              <a:off x="4510440" y="2274120"/>
              <a:ext cx="3810240" cy="495000"/>
            </a:xfrm>
            <a:prstGeom prst="rect">
              <a:avLst/>
            </a:prstGeom>
          </p:spPr>
          <p:txBody>
            <a:bodyPr wrap="none" anchor="ctr" anchorCtr="1">
              <a:prstTxWarp prst="textPlain">
                <a:avLst>
                  <a:gd name="adj" fmla="val 50000"/>
                </a:avLst>
              </a:prstTxWarp>
              <a:no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/>
                </a:contourClr>
              </a:sp3d>
            </a:bodyPr>
            <a:lstStyle/>
            <a:p>
              <a:pPr algn="ctr">
                <a:lnSpc>
                  <a:spcPct val="100000"/>
                </a:lnSpc>
              </a:pPr>
              <a:r>
                <a:rPr lang="ru-RU" sz="5400" b="1" strike="noStrike" spc="-1">
                  <a:ln w="0">
                    <a:noFill/>
                  </a:ln>
                  <a:solidFill>
                    <a:srgbClr val="000066"/>
                  </a:solidFill>
                  <a:latin typeface="Verdana"/>
                </a:rPr>
                <a:t>Эпидермис</a:t>
              </a:r>
              <a:endParaRPr lang="ru-RU" sz="5400" b="0" strike="noStrike" spc="-1">
                <a:ln w="0">
                  <a:noFill/>
                </a:ln>
                <a:solidFill>
                  <a:srgbClr val="000066"/>
                </a:solidFill>
                <a:latin typeface="Arial"/>
              </a:endParaRPr>
            </a:p>
          </p:txBody>
        </p:sp>
      </p:grpSp>
      <p:pic>
        <p:nvPicPr>
          <p:cNvPr id="267" name="Рисунок 6"/>
          <p:cNvPicPr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t="3542"/>
          <a:stretch/>
        </p:blipFill>
        <p:spPr>
          <a:xfrm>
            <a:off x="428760" y="1560240"/>
            <a:ext cx="3714480" cy="4868640"/>
          </a:xfrm>
          <a:prstGeom prst="rect">
            <a:avLst/>
          </a:prstGeom>
          <a:ln w="0">
            <a:noFill/>
          </a:ln>
        </p:spPr>
      </p:pic>
      <p:sp>
        <p:nvSpPr>
          <p:cNvPr id="268" name="Прямоугольник 7"/>
          <p:cNvSpPr/>
          <p:nvPr/>
        </p:nvSpPr>
        <p:spPr>
          <a:xfrm>
            <a:off x="1285920" y="0"/>
            <a:ext cx="6786360" cy="515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400" b="1" strike="noStrike" spc="-1">
                <a:solidFill>
                  <a:srgbClr val="003300"/>
                </a:solidFill>
                <a:latin typeface="Times New Roman"/>
              </a:rPr>
              <a:t>Муниципальное бюджетное общеобразовательное учреждение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400" b="1" strike="noStrike" spc="-1">
                <a:solidFill>
                  <a:srgbClr val="003300"/>
                </a:solidFill>
                <a:latin typeface="Times New Roman"/>
              </a:rPr>
              <a:t>«Средняя общеобразовательная школа № 2»г.Югорск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9" name="TextBox 8"/>
          <p:cNvSpPr/>
          <p:nvPr/>
        </p:nvSpPr>
        <p:spPr>
          <a:xfrm>
            <a:off x="1785960" y="642960"/>
            <a:ext cx="664344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4000" b="0" strike="noStrike" spc="-1">
                <a:solidFill>
                  <a:srgbClr val="0070C0"/>
                </a:solidFill>
                <a:latin typeface="Times New Roman"/>
              </a:rPr>
              <a:t>Внутреннее строение кожи</a:t>
            </a:r>
            <a:endParaRPr lang="ru-RU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20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20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9" dur="20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PlaceHolder 1"/>
          <p:cNvSpPr>
            <a:spLocks noGrp="1"/>
          </p:cNvSpPr>
          <p:nvPr>
            <p:ph type="title"/>
          </p:nvPr>
        </p:nvSpPr>
        <p:spPr>
          <a:xfrm>
            <a:off x="1370160" y="1000080"/>
            <a:ext cx="7313400" cy="642600"/>
          </a:xfrm>
          <a:prstGeom prst="rect">
            <a:avLst/>
          </a:prstGeom>
          <a:noFill/>
          <a:ln w="9360">
            <a:noFill/>
          </a:ln>
        </p:spPr>
        <p:txBody>
          <a:bodyPr numCol="1" spcCol="0" anchor="b">
            <a:no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ru-RU" sz="6000" b="0" strike="noStrike" spc="-1">
                <a:solidFill>
                  <a:srgbClr val="006666"/>
                </a:solidFill>
                <a:latin typeface="Times New Roman"/>
              </a:rPr>
              <a:t>Проверь!</a:t>
            </a:r>
            <a:endParaRPr lang="ru-RU" sz="60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271" name="PlaceHolder 2"/>
          <p:cNvSpPr>
            <a:spLocks noGrp="1"/>
          </p:cNvSpPr>
          <p:nvPr>
            <p:ph/>
          </p:nvPr>
        </p:nvSpPr>
        <p:spPr>
          <a:xfrm>
            <a:off x="1071360" y="1714320"/>
            <a:ext cx="7786440" cy="3785760"/>
          </a:xfrm>
          <a:prstGeom prst="rect">
            <a:avLst/>
          </a:prstGeom>
          <a:noFill/>
          <a:ln w="9360">
            <a:noFill/>
          </a:ln>
        </p:spPr>
        <p:txBody>
          <a:bodyPr numCol="1" spcCol="0" anchor="t">
            <a:no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272" name="Rectangle 1"/>
          <p:cNvSpPr/>
          <p:nvPr/>
        </p:nvSpPr>
        <p:spPr>
          <a:xfrm>
            <a:off x="785880" y="1659960"/>
            <a:ext cx="8214840" cy="3289680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numCol="1" spcCol="0" anchor="ctr">
            <a:spAutoFit/>
          </a:bodyPr>
          <a:lstStyle/>
          <a:p>
            <a:pPr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</a:pPr>
            <a:r>
              <a:rPr lang="ru-RU" sz="3200" b="0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В эпидермисе находятся :</a:t>
            </a:r>
            <a:r>
              <a:rPr lang="ru-RU" sz="3200" b="0" strike="noStrike" spc="-1">
                <a:solidFill>
                  <a:srgbClr val="FF0000"/>
                </a:solidFill>
                <a:latin typeface="Times New Roman"/>
                <a:ea typeface="Times New Roman"/>
              </a:rPr>
              <a:t>Живые и мертвые </a:t>
            </a:r>
            <a:r>
              <a:rPr lang="ru-RU" sz="3200" b="0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клетки. </a:t>
            </a: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</a:pPr>
            <a:r>
              <a:rPr lang="ru-RU" sz="3200" b="0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Во втором слое  </a:t>
            </a:r>
            <a:r>
              <a:rPr lang="ru-RU" sz="3200" b="0" strike="noStrike" spc="-1">
                <a:solidFill>
                  <a:srgbClr val="FF0000"/>
                </a:solidFill>
                <a:latin typeface="Times New Roman"/>
                <a:ea typeface="Times New Roman"/>
              </a:rPr>
              <a:t>дерме</a:t>
            </a:r>
            <a:r>
              <a:rPr lang="ru-RU" sz="3200" b="0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 кожи расположены </a:t>
            </a:r>
            <a:r>
              <a:rPr lang="ru-RU" sz="3200" b="0" strike="noStrike" spc="-1">
                <a:solidFill>
                  <a:srgbClr val="FF0000"/>
                </a:solidFill>
                <a:latin typeface="Times New Roman"/>
                <a:ea typeface="Times New Roman"/>
              </a:rPr>
              <a:t>потовые и сальные  </a:t>
            </a:r>
            <a:r>
              <a:rPr lang="ru-RU" sz="3200" b="0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железы, </a:t>
            </a:r>
            <a:r>
              <a:rPr lang="ru-RU" sz="3200" b="0" strike="noStrike" spc="-1">
                <a:solidFill>
                  <a:srgbClr val="FF0000"/>
                </a:solidFill>
                <a:latin typeface="Times New Roman"/>
                <a:ea typeface="Times New Roman"/>
              </a:rPr>
              <a:t>кровеносные сосуды, нервные  </a:t>
            </a:r>
            <a:r>
              <a:rPr lang="ru-RU" sz="3200" b="0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окончания.</a:t>
            </a: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</a:pPr>
            <a:r>
              <a:rPr lang="ru-RU" sz="3200" b="0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Гиподерма содержит </a:t>
            </a:r>
            <a:r>
              <a:rPr lang="ru-RU" sz="3200" b="0" strike="noStrike" spc="-1">
                <a:solidFill>
                  <a:srgbClr val="FF0000"/>
                </a:solidFill>
                <a:latin typeface="Times New Roman"/>
                <a:ea typeface="Times New Roman"/>
              </a:rPr>
              <a:t>жировую клетчатку.</a:t>
            </a: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  <a:tabLst>
                <a:tab pos="0" algn="l"/>
              </a:tabLst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3" name="Прямоугольник 5"/>
          <p:cNvSpPr/>
          <p:nvPr/>
        </p:nvSpPr>
        <p:spPr>
          <a:xfrm>
            <a:off x="1428840" y="142920"/>
            <a:ext cx="6571800" cy="515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400" b="1" strike="noStrike" spc="-1">
                <a:solidFill>
                  <a:srgbClr val="003300"/>
                </a:solidFill>
                <a:latin typeface="Times New Roman"/>
              </a:rPr>
              <a:t>Муниципальное бюджетное общеобразовательное учреждение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400" b="1" strike="noStrike" spc="-1">
                <a:solidFill>
                  <a:srgbClr val="003300"/>
                </a:solidFill>
                <a:latin typeface="Times New Roman"/>
              </a:rPr>
              <a:t>«Средняя общеобразовательная школа № 2»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74" name="Picture 2" descr="C:\Documents and Settings\Admin\Рабочий стол\Кожа\sebum_1_24_big[1].jpg"/>
          <p:cNvPicPr/>
          <p:nvPr/>
        </p:nvPicPr>
        <p:blipFill>
          <a:blip r:embed="rId2"/>
          <a:stretch/>
        </p:blipFill>
        <p:spPr>
          <a:xfrm>
            <a:off x="285840" y="4686840"/>
            <a:ext cx="3571560" cy="2027880"/>
          </a:xfrm>
          <a:prstGeom prst="rect">
            <a:avLst/>
          </a:prstGeom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PlaceHolder 1"/>
          <p:cNvSpPr>
            <a:spLocks noGrp="1"/>
          </p:cNvSpPr>
          <p:nvPr>
            <p:ph type="title"/>
          </p:nvPr>
        </p:nvSpPr>
        <p:spPr>
          <a:xfrm>
            <a:off x="928800" y="214200"/>
            <a:ext cx="7572240" cy="785520"/>
          </a:xfrm>
          <a:prstGeom prst="rect">
            <a:avLst/>
          </a:prstGeom>
          <a:noFill/>
          <a:ln w="9360">
            <a:noFill/>
          </a:ln>
        </p:spPr>
        <p:txBody>
          <a:bodyPr numCol="1" spcCol="0" anchor="b">
            <a:no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ru-RU" sz="1400" b="1" strike="noStrike" spc="-1">
                <a:solidFill>
                  <a:srgbClr val="003300"/>
                </a:solidFill>
                <a:latin typeface="Times New Roman"/>
              </a:rPr>
              <a:t>Муниципальное бюджетное общеобразовательное учреждение</a:t>
            </a:r>
            <a:r>
              <a:rPr sz="1400"/>
              <a:t/>
            </a:r>
            <a:br>
              <a:rPr sz="1400"/>
            </a:br>
            <a:r>
              <a:rPr lang="ru-RU" sz="1400" b="1" strike="noStrike" spc="-1">
                <a:solidFill>
                  <a:srgbClr val="003300"/>
                </a:solidFill>
                <a:latin typeface="Times New Roman"/>
              </a:rPr>
              <a:t>«Средняя общеобразовательная школа № 2»</a:t>
            </a:r>
            <a:r>
              <a:rPr sz="3600"/>
              <a:t/>
            </a:r>
            <a:br>
              <a:rPr sz="3600"/>
            </a:br>
            <a:endParaRPr lang="ru-RU" sz="1400" b="0" strike="noStrike" spc="-1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276" name="PlaceHolder 2"/>
          <p:cNvSpPr>
            <a:spLocks noGrp="1"/>
          </p:cNvSpPr>
          <p:nvPr>
            <p:ph/>
          </p:nvPr>
        </p:nvSpPr>
        <p:spPr>
          <a:xfrm>
            <a:off x="714240" y="1357200"/>
            <a:ext cx="8000640" cy="4584240"/>
          </a:xfrm>
          <a:prstGeom prst="rect">
            <a:avLst/>
          </a:prstGeom>
          <a:noFill/>
          <a:ln w="9360">
            <a:noFill/>
          </a:ln>
        </p:spPr>
        <p:txBody>
          <a:bodyPr numCol="1" spcCol="0" anchor="t">
            <a:noAutofit/>
          </a:bodyPr>
          <a:lstStyle/>
          <a:p>
            <a:pPr marL="343080" indent="0" algn="just">
              <a:lnSpc>
                <a:spcPct val="100000"/>
              </a:lnSpc>
              <a:spcBef>
                <a:spcPts val="581"/>
              </a:spcBef>
              <a:buNone/>
              <a:tabLst>
                <a:tab pos="0" algn="l"/>
              </a:tabLst>
            </a:pPr>
            <a:r>
              <a:rPr lang="ru-RU" sz="2900" b="1" strike="noStrike" spc="-1">
                <a:solidFill>
                  <a:srgbClr val="000000"/>
                </a:solidFill>
                <a:latin typeface="Times New Roman"/>
              </a:rPr>
              <a:t>Вывод: </a:t>
            </a:r>
            <a:r>
              <a:rPr lang="ru-RU" sz="2900" b="1" strike="noStrike" spc="-1">
                <a:solidFill>
                  <a:srgbClr val="002060"/>
                </a:solidFill>
                <a:latin typeface="Times New Roman"/>
              </a:rPr>
              <a:t>кожа-это наружный покров тела человека, состоящий из трёх слоёв: эпидермиса, дермы и гиподермы (жировой клетчатки).</a:t>
            </a: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  <a:p>
            <a:pPr indent="0">
              <a:lnSpc>
                <a:spcPct val="100000"/>
              </a:lnSpc>
              <a:spcBef>
                <a:spcPts val="581"/>
              </a:spcBef>
              <a:buNone/>
              <a:tabLst>
                <a:tab pos="0" algn="l"/>
              </a:tabLst>
            </a:pPr>
            <a:endParaRPr lang="ru-RU" sz="2900" b="0" strike="noStrike" spc="-1">
              <a:solidFill>
                <a:srgbClr val="000000"/>
              </a:solidFill>
              <a:latin typeface="Verdana"/>
            </a:endParaRPr>
          </a:p>
        </p:txBody>
      </p:sp>
      <p:pic>
        <p:nvPicPr>
          <p:cNvPr id="277" name="Picture 2" descr="C:\Users\asus\Desktop\sloi-kozhi.jpg"/>
          <p:cNvPicPr/>
          <p:nvPr/>
        </p:nvPicPr>
        <p:blipFill>
          <a:blip r:embed="rId2"/>
          <a:stretch/>
        </p:blipFill>
        <p:spPr>
          <a:xfrm>
            <a:off x="2071800" y="3500280"/>
            <a:ext cx="7071840" cy="33573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PlaceHolder 1"/>
          <p:cNvSpPr>
            <a:spLocks noGrp="1"/>
          </p:cNvSpPr>
          <p:nvPr>
            <p:ph type="title"/>
          </p:nvPr>
        </p:nvSpPr>
        <p:spPr>
          <a:xfrm>
            <a:off x="1370160" y="142920"/>
            <a:ext cx="7313400" cy="713880"/>
          </a:xfrm>
          <a:prstGeom prst="rect">
            <a:avLst/>
          </a:prstGeom>
          <a:noFill/>
          <a:ln w="9360">
            <a:noFill/>
          </a:ln>
        </p:spPr>
        <p:txBody>
          <a:bodyPr numCol="1" spcCol="0" anchor="b">
            <a:no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ru-RU" sz="1400" b="1" strike="noStrike" spc="-1">
                <a:solidFill>
                  <a:srgbClr val="003300"/>
                </a:solidFill>
                <a:latin typeface="Times New Roman"/>
              </a:rPr>
              <a:t>Муниципальное бюджетное общеобразовательное учреждение</a:t>
            </a:r>
            <a:r>
              <a:rPr sz="1400"/>
              <a:t/>
            </a:r>
            <a:br>
              <a:rPr sz="1400"/>
            </a:br>
            <a:r>
              <a:rPr lang="ru-RU" sz="1400" b="1" strike="noStrike" spc="-1">
                <a:solidFill>
                  <a:srgbClr val="003300"/>
                </a:solidFill>
                <a:latin typeface="Times New Roman"/>
              </a:rPr>
              <a:t>«Средняя общеобразовательная школа № 2»</a:t>
            </a:r>
            <a:endParaRPr lang="ru-RU" sz="1400" b="0" strike="noStrike" spc="-1">
              <a:solidFill>
                <a:srgbClr val="000000"/>
              </a:solidFill>
              <a:latin typeface="Verdana"/>
            </a:endParaRPr>
          </a:p>
        </p:txBody>
      </p:sp>
      <p:pic>
        <p:nvPicPr>
          <p:cNvPr id="279" name="Picture 2" descr="C:\Users\asus\Desktop\tochka_6.png"/>
          <p:cNvPicPr/>
          <p:nvPr/>
        </p:nvPicPr>
        <p:blipFill>
          <a:blip r:embed="rId2"/>
          <a:stretch/>
        </p:blipFill>
        <p:spPr>
          <a:xfrm>
            <a:off x="2071800" y="2503800"/>
            <a:ext cx="5643360" cy="3850560"/>
          </a:xfrm>
          <a:prstGeom prst="rect">
            <a:avLst/>
          </a:prstGeom>
          <a:ln w="9525">
            <a:noFill/>
          </a:ln>
        </p:spPr>
      </p:pic>
      <p:sp>
        <p:nvSpPr>
          <p:cNvPr id="280" name="Прямоугольник 5"/>
          <p:cNvSpPr/>
          <p:nvPr/>
        </p:nvSpPr>
        <p:spPr>
          <a:xfrm>
            <a:off x="1357200" y="1357200"/>
            <a:ext cx="6857640" cy="912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5400" b="0" strike="noStrike" spc="-1">
                <a:solidFill>
                  <a:srgbClr val="FF0000"/>
                </a:solidFill>
                <a:latin typeface="Times New Roman"/>
              </a:rPr>
              <a:t>Физминутка!</a:t>
            </a:r>
            <a:endParaRPr lang="ru-RU" sz="5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theme/theme1.xml><?xml version="1.0" encoding="utf-8"?>
<a:theme xmlns:a="http://schemas.openxmlformats.org/drawingml/2006/main" name="Затмение">
  <a:themeElements>
    <a:clrScheme name="Затмение 1">
      <a:dk1>
        <a:srgbClr val="000000"/>
      </a:dk1>
      <a:lt1>
        <a:srgbClr val="FFFFFF"/>
      </a:lt1>
      <a:dk2>
        <a:srgbClr val="006666"/>
      </a:dk2>
      <a:lt2>
        <a:srgbClr val="5F5F5F"/>
      </a:lt2>
      <a:accent1>
        <a:srgbClr val="33CCCC"/>
      </a:accent1>
      <a:accent2>
        <a:srgbClr val="99CCCC"/>
      </a:accent2>
      <a:accent3>
        <a:srgbClr val="FFFFFF"/>
      </a:accent3>
      <a:accent4>
        <a:srgbClr val="000000"/>
      </a:accent4>
      <a:accent5>
        <a:srgbClr val="ADE2E2"/>
      </a:accent5>
      <a:accent6>
        <a:srgbClr val="8AB9B9"/>
      </a:accent6>
      <a:hlink>
        <a:srgbClr val="006666"/>
      </a:hlink>
      <a:folHlink>
        <a:srgbClr val="B2B2B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Затмение">
  <a:themeElements>
    <a:clrScheme name="Затмение 1">
      <a:dk1>
        <a:srgbClr val="000000"/>
      </a:dk1>
      <a:lt1>
        <a:srgbClr val="FFFFFF"/>
      </a:lt1>
      <a:dk2>
        <a:srgbClr val="006666"/>
      </a:dk2>
      <a:lt2>
        <a:srgbClr val="5F5F5F"/>
      </a:lt2>
      <a:accent1>
        <a:srgbClr val="33CCCC"/>
      </a:accent1>
      <a:accent2>
        <a:srgbClr val="99CCCC"/>
      </a:accent2>
      <a:accent3>
        <a:srgbClr val="FFFFFF"/>
      </a:accent3>
      <a:accent4>
        <a:srgbClr val="000000"/>
      </a:accent4>
      <a:accent5>
        <a:srgbClr val="ADE2E2"/>
      </a:accent5>
      <a:accent6>
        <a:srgbClr val="8AB9B9"/>
      </a:accent6>
      <a:hlink>
        <a:srgbClr val="006666"/>
      </a:hlink>
      <a:folHlink>
        <a:srgbClr val="B2B2B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Затмение">
  <a:themeElements>
    <a:clrScheme name="Затмение 1">
      <a:dk1>
        <a:srgbClr val="000000"/>
      </a:dk1>
      <a:lt1>
        <a:srgbClr val="FFFFFF"/>
      </a:lt1>
      <a:dk2>
        <a:srgbClr val="006666"/>
      </a:dk2>
      <a:lt2>
        <a:srgbClr val="5F5F5F"/>
      </a:lt2>
      <a:accent1>
        <a:srgbClr val="33CCCC"/>
      </a:accent1>
      <a:accent2>
        <a:srgbClr val="99CCCC"/>
      </a:accent2>
      <a:accent3>
        <a:srgbClr val="FFFFFF"/>
      </a:accent3>
      <a:accent4>
        <a:srgbClr val="000000"/>
      </a:accent4>
      <a:accent5>
        <a:srgbClr val="ADE2E2"/>
      </a:accent5>
      <a:accent6>
        <a:srgbClr val="8AB9B9"/>
      </a:accent6>
      <a:hlink>
        <a:srgbClr val="006666"/>
      </a:hlink>
      <a:folHlink>
        <a:srgbClr val="B2B2B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Затмение">
  <a:themeElements>
    <a:clrScheme name="Затмение 1">
      <a:dk1>
        <a:srgbClr val="000000"/>
      </a:dk1>
      <a:lt1>
        <a:srgbClr val="FFFFFF"/>
      </a:lt1>
      <a:dk2>
        <a:srgbClr val="006666"/>
      </a:dk2>
      <a:lt2>
        <a:srgbClr val="5F5F5F"/>
      </a:lt2>
      <a:accent1>
        <a:srgbClr val="33CCCC"/>
      </a:accent1>
      <a:accent2>
        <a:srgbClr val="99CCCC"/>
      </a:accent2>
      <a:accent3>
        <a:srgbClr val="FFFFFF"/>
      </a:accent3>
      <a:accent4>
        <a:srgbClr val="000000"/>
      </a:accent4>
      <a:accent5>
        <a:srgbClr val="ADE2E2"/>
      </a:accent5>
      <a:accent6>
        <a:srgbClr val="8AB9B9"/>
      </a:accent6>
      <a:hlink>
        <a:srgbClr val="006666"/>
      </a:hlink>
      <a:folHlink>
        <a:srgbClr val="B2B2B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06666"/>
      </a:dk2>
      <a:lt2>
        <a:srgbClr val="5F5F5F"/>
      </a:lt2>
      <a:accent1>
        <a:srgbClr val="33CCCC"/>
      </a:accent1>
      <a:accent2>
        <a:srgbClr val="99CCCC"/>
      </a:accent2>
      <a:accent3>
        <a:srgbClr val="FFFFFF"/>
      </a:accent3>
      <a:accent4>
        <a:srgbClr val="000000"/>
      </a:accent4>
      <a:accent5>
        <a:srgbClr val="ADE2E2"/>
      </a:accent5>
      <a:accent6>
        <a:srgbClr val="8AB9B9"/>
      </a:accent6>
      <a:hlink>
        <a:srgbClr val="006666"/>
      </a:hlink>
      <a:folHlink>
        <a:srgbClr val="B2B2B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06666"/>
      </a:dk2>
      <a:lt2>
        <a:srgbClr val="5F5F5F"/>
      </a:lt2>
      <a:accent1>
        <a:srgbClr val="33CCCC"/>
      </a:accent1>
      <a:accent2>
        <a:srgbClr val="99CCCC"/>
      </a:accent2>
      <a:accent3>
        <a:srgbClr val="FFFFFF"/>
      </a:accent3>
      <a:accent4>
        <a:srgbClr val="000000"/>
      </a:accent4>
      <a:accent5>
        <a:srgbClr val="ADE2E2"/>
      </a:accent5>
      <a:accent6>
        <a:srgbClr val="8AB9B9"/>
      </a:accent6>
      <a:hlink>
        <a:srgbClr val="006666"/>
      </a:hlink>
      <a:folHlink>
        <a:srgbClr val="B2B2B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Eclipse</Template>
  <TotalTime>1512</TotalTime>
  <Words>317</Words>
  <Application>Microsoft Office PowerPoint</Application>
  <PresentationFormat>Экран (4:3)</PresentationFormat>
  <Paragraphs>54</Paragraphs>
  <Slides>19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5</vt:i4>
      </vt:variant>
      <vt:variant>
        <vt:lpstr>Заголовки слайдов</vt:lpstr>
      </vt:variant>
      <vt:variant>
        <vt:i4>19</vt:i4>
      </vt:variant>
    </vt:vector>
  </HeadingPairs>
  <TitlesOfParts>
    <vt:vector size="30" baseType="lpstr">
      <vt:lpstr>Arial</vt:lpstr>
      <vt:lpstr>DejaVu Sans</vt:lpstr>
      <vt:lpstr>Symbol</vt:lpstr>
      <vt:lpstr>Times New Roman</vt:lpstr>
      <vt:lpstr>Verdana</vt:lpstr>
      <vt:lpstr>Wingdings</vt:lpstr>
      <vt:lpstr>Затмение</vt:lpstr>
      <vt:lpstr>Затмение</vt:lpstr>
      <vt:lpstr>Затмение</vt:lpstr>
      <vt:lpstr>Затмение</vt:lpstr>
      <vt:lpstr>Office Theme</vt:lpstr>
      <vt:lpstr>Тема:  Кожа. Ее строение и значение»  </vt:lpstr>
      <vt:lpstr>        «Это самый тяжелый орган человеческого тела. Его масса в среднем у взрослого человека составляет 2,7 кг., это сложный орган со многими функциями, его называют "зеркалом здоровья и болезни", этот орган отмирает и постоянно рождается вновь, в нем заложены многочисленные нервные рецепторы, воспринимающие различные внешние раздражения, этот орган формирует расовые образования - ногти и волосы.»</vt:lpstr>
      <vt:lpstr>Тема:  Кожа. Ее строение и значение»</vt:lpstr>
      <vt:lpstr>Цель: Изучить особенности строения и значения кожи в организме человека</vt:lpstr>
      <vt:lpstr>Физминутка!</vt:lpstr>
      <vt:lpstr>Презентация PowerPoint</vt:lpstr>
      <vt:lpstr>Проверь!</vt:lpstr>
      <vt:lpstr>Муниципальное бюджетное общеобразовательное учреждение «Средняя общеобразовательная школа № 2» </vt:lpstr>
      <vt:lpstr>Муниципальное бюджетное общеобразовательное учреждение «Средняя общеобразовательная школа № 2»</vt:lpstr>
      <vt:lpstr>Исследовательская работа  «Исследование функций кожи»</vt:lpstr>
      <vt:lpstr>Муниципальное бюджетное общеобразовательное учреждение «Средняя общеобразовательная школа № 2»г.Югорск</vt:lpstr>
      <vt:lpstr>Презентация PowerPoint</vt:lpstr>
      <vt:lpstr>Презентация PowerPoint</vt:lpstr>
      <vt:lpstr>Муниципальное бюджетное общеобразовательное учреждение «Средняя общеобразовательная школа № 2» г.Югорск</vt:lpstr>
      <vt:lpstr>Муниципальное бюджетное общеобразовательное учреждение «Средняя общеобразовательная школа № 2»г.Югорск</vt:lpstr>
      <vt:lpstr>Муниципальное бюджетное общеобразовательное учреждение «Средняя общеобразовательная школа № 2»г.Югорск</vt:lpstr>
      <vt:lpstr>Муниципальное бюджетное общеобразовательное учреждение «Средняя общеобразовательная школа № 2»г.Югорск</vt:lpstr>
      <vt:lpstr>Домашнее задание</vt:lpstr>
      <vt:lpstr>Муниципальное бюджетное общеобразовательное учреждение «Средняя общеобразовательная школа № 2»</vt:lpstr>
    </vt:vector>
  </TitlesOfParts>
  <Company>FIO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Покровы тела живых организмов</dc:title>
  <dc:subject/>
  <dc:creator>st3-1</dc:creator>
  <dc:description/>
  <cp:lastModifiedBy>алексей боровских</cp:lastModifiedBy>
  <cp:revision>118</cp:revision>
  <dcterms:created xsi:type="dcterms:W3CDTF">2003-10-14T08:39:39Z</dcterms:created>
  <dcterms:modified xsi:type="dcterms:W3CDTF">2024-02-14T10:15:54Z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otes">
    <vt:i4>1</vt:i4>
  </property>
  <property fmtid="{D5CDD505-2E9C-101B-9397-08002B2CF9AE}" pid="3" name="PresentationFormat">
    <vt:lpwstr>Экран (4:3)</vt:lpwstr>
  </property>
  <property fmtid="{D5CDD505-2E9C-101B-9397-08002B2CF9AE}" pid="4" name="Slides">
    <vt:i4>15</vt:i4>
  </property>
</Properties>
</file>