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7" r:id="rId16"/>
    <p:sldId id="282" r:id="rId17"/>
    <p:sldId id="283" r:id="rId18"/>
    <p:sldId id="286" r:id="rId19"/>
    <p:sldId id="287" r:id="rId20"/>
    <p:sldId id="288" r:id="rId21"/>
    <p:sldId id="305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289" r:id="rId38"/>
  </p:sldIdLst>
  <p:sldSz cx="9144000" cy="6858000" type="screen4x3"/>
  <p:notesSz cx="6858000" cy="9144000"/>
  <p:embeddedFontLst>
    <p:embeddedFont>
      <p:font typeface="Century" panose="02040604050505020304" pitchFamily="18" charset="0"/>
      <p:regular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3C48"/>
    <a:srgbClr val="A0B7C6"/>
    <a:srgbClr val="F54949"/>
    <a:srgbClr val="04324E"/>
    <a:srgbClr val="3E52A0"/>
    <a:srgbClr val="2E2C2D"/>
    <a:srgbClr val="47627F"/>
    <a:srgbClr val="04105A"/>
    <a:srgbClr val="ED613E"/>
    <a:srgbClr val="856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140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C2A4F-7C16-4787-B68E-C6BCDEE4DD40}" type="datetimeFigureOut">
              <a:rPr lang="ru-RU" smtClean="0"/>
              <a:t>21.07.2021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D6FA5-0D4F-458D-AC91-5A31BD7BE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22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09C2E7-1A6B-4F13-9C75-4FCEE32998B0}" type="slidenum">
              <a:rPr lang="ru-RU" altLang="ru-RU">
                <a:latin typeface="Calibri" panose="020F0502020204030204" pitchFamily="34" charset="0"/>
              </a:rPr>
              <a:pPr/>
              <a:t>26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40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7/21/2021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9.jpeg"/><Relationship Id="rId4" Type="http://schemas.openxmlformats.org/officeDocument/2006/relationships/slide" Target="slide17.xml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13.jpeg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55;&#1072;&#1074;&#1077;&#1083;\Desktop\&#1048;&#1075;&#1088;&#1072;\The%20Rolling%20Stones%20-%20Start%20Me%20Up%20-%20Official%20Promo%20(online-video-cutter.com).mp4" TargetMode="External"/><Relationship Id="rId1" Type="http://schemas.microsoft.com/office/2007/relationships/media" Target="file:///C:\Users\&#1055;&#1072;&#1074;&#1077;&#1083;\Desktop\&#1048;&#1075;&#1088;&#1072;\The%20Rolling%20Stones%20-%20Start%20Me%20Up%20-%20Official%20Promo%20(online-video-cutter.com).mp4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1" y="2881745"/>
            <a:ext cx="4835236" cy="1579273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Научно-познавательная игра</a:t>
            </a:r>
            <a:endParaRPr lang="en-US" sz="4800" b="1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5831" y="5376972"/>
            <a:ext cx="55381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smtClean="0"/>
              <a:t>Учитель </a:t>
            </a:r>
            <a:r>
              <a:rPr lang="ru-RU" altLang="ru-RU" sz="2800" dirty="0"/>
              <a:t>информатики:</a:t>
            </a:r>
          </a:p>
          <a:p>
            <a:r>
              <a:rPr lang="ru-RU" altLang="ru-RU" sz="2800" b="1" dirty="0"/>
              <a:t>Абакумова Ольга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645" y="489817"/>
            <a:ext cx="7886700" cy="22395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sz="4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Ответ :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 1997 году Стив Джобс спас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Apple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от почти свершившегося банкротства,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проинвестировав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компанию на $150 млн.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21506" name="Picture 2" descr="Картинки по запросу 1997 год стив джоб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538" y="3343274"/>
            <a:ext cx="5419725" cy="351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341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5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3964" y="1219200"/>
            <a:ext cx="8589818" cy="4957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    В ноябре 1987 года компания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Microsoft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выпустила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сверхпопулярное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приложение, которое бросило вызов царствующим чемпионам электронных таблиц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Apple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VisiCalc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и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Lotus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1-2-3</a:t>
            </a:r>
            <a:b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</a:br>
            <a:endParaRPr lang="ru-RU" sz="3200" dirty="0" smtClean="0">
              <a:solidFill>
                <a:schemeClr val="bg1"/>
              </a:solidFill>
              <a:latin typeface="Century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: о каком приложении идет речь ?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014" y="489816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Ответ :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Microsoft Excel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2457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410" y="1626898"/>
            <a:ext cx="7464426" cy="4600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8868" y="0"/>
            <a:ext cx="7886700" cy="1717964"/>
          </a:xfrm>
        </p:spPr>
        <p:txBody>
          <a:bodyPr>
            <a:normAutofit/>
          </a:bodyPr>
          <a:lstStyle/>
          <a:p>
            <a:pPr algn="ctr"/>
            <a:r>
              <a:rPr lang="ru-RU" sz="5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Раунд второй </a:t>
            </a:r>
            <a:br>
              <a:rPr lang="ru-RU" sz="5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"Что раньше ?"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67189"/>
            <a:ext cx="8446077" cy="435133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Правила: 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участникам предложены отрывки известных мультфильмов , созданных в разное время, и бланк для ответов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br>
              <a:rPr lang="ru-RU" dirty="0" smtClean="0">
                <a:solidFill>
                  <a:schemeClr val="bg1"/>
                </a:solidFill>
                <a:latin typeface="Century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Задача команды: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расположить мультфильмы в правильном хронологическом порядке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        ( начиная с первого мультфильма)</a:t>
            </a:r>
            <a:endParaRPr lang="ru-RU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l8y-d5mxOGU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88799" y="290946"/>
            <a:ext cx="4493912" cy="2951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1500632344_belosnegk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5452"/>
            <a:ext cx="4267811" cy="2975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juReD75r0UU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477492"/>
            <a:ext cx="4197927" cy="3115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5" descr="luntik-kartinki18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1163" y="3352925"/>
            <a:ext cx="4476177" cy="3283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536873" y="5805055"/>
            <a:ext cx="1607127" cy="1052945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99595124_0-1805_260x180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50" y="258242"/>
            <a:ext cx="4333972" cy="300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i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0654" y="3268707"/>
            <a:ext cx="3726873" cy="3620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1066800" y="4959928"/>
            <a:ext cx="2286000" cy="1399309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407" y="1542285"/>
            <a:ext cx="8136978" cy="14604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Раунд третий</a:t>
            </a:r>
            <a:b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«Что вы знаете о текстовых редакторах 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546" y="3426372"/>
            <a:ext cx="7886700" cy="956441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Задача команд –</a:t>
            </a:r>
            <a:r>
              <a:rPr lang="ru-RU" dirty="0" smtClean="0">
                <a:solidFill>
                  <a:schemeClr val="bg1"/>
                </a:solidFill>
              </a:rPr>
              <a:t> разгадать кроссворд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8387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КРОССВОРД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015" y="1363170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это набор символов определенного начертания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наименьший элемент текста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– это символьные последовательности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структурные единицы текста- </a:t>
            </a:r>
            <a:r>
              <a:rPr lang="ru-RU" dirty="0" smtClean="0">
                <a:solidFill>
                  <a:schemeClr val="bg1"/>
                </a:solidFill>
              </a:rPr>
              <a:t>символ, строка </a:t>
            </a:r>
            <a:r>
              <a:rPr lang="ru-RU" dirty="0">
                <a:solidFill>
                  <a:schemeClr val="bg1"/>
                </a:solidFill>
              </a:rPr>
              <a:t>, _________, страница, раздел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внесение любых изменений в набранный текст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это направленность страницы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расположение строк (длина строки, межстрочное расстояние, выравнивание текста по краю или по середине строки), размеры полей, страниц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4284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0105194"/>
              </p:ext>
            </p:extLst>
          </p:nvPr>
        </p:nvGraphicFramePr>
        <p:xfrm>
          <a:off x="105105" y="105102"/>
          <a:ext cx="8954812" cy="661303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1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33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765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863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717245">
                <a:tc rowSpan="10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1</a:t>
                      </a:r>
                    </a:p>
                    <a:p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753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2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610231"/>
                  </a:ext>
                </a:extLst>
              </a:tr>
              <a:tr h="48962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96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5021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626"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626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626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4337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821979"/>
              </p:ext>
            </p:extLst>
          </p:nvPr>
        </p:nvGraphicFramePr>
        <p:xfrm>
          <a:off x="105105" y="105102"/>
          <a:ext cx="8954812" cy="661100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81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33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765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863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19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717245">
                <a:tc rowSpan="9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      Ш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С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  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Ф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4</a:t>
                      </a:r>
                      <a:r>
                        <a:rPr lang="ru-RU" dirty="0" smtClean="0"/>
                        <a:t> 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  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479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   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З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62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96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Ц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62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502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b="1" dirty="0" smtClean="0"/>
                        <a:t>5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1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626"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Ц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626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626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0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47294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166" y="401783"/>
            <a:ext cx="7827818" cy="141039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Раунд 1</a:t>
            </a:r>
            <a:b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"Вспомним о создателях"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28" name="Содержимое 2"/>
          <p:cNvSpPr>
            <a:spLocks noGrp="1"/>
          </p:cNvSpPr>
          <p:nvPr>
            <p:ph idx="1"/>
          </p:nvPr>
        </p:nvSpPr>
        <p:spPr>
          <a:xfrm>
            <a:off x="0" y="1870363"/>
            <a:ext cx="8880764" cy="430659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Правила :</a:t>
            </a:r>
            <a:r>
              <a:rPr lang="ru-RU" sz="3600" dirty="0" smtClean="0">
                <a:solidFill>
                  <a:schemeClr val="bg1"/>
                </a:solidFill>
                <a:latin typeface="Century" pitchFamily="18" charset="0"/>
              </a:rPr>
              <a:t> вниманию команд  будут  представлены вопросы</a:t>
            </a:r>
            <a:br>
              <a:rPr lang="ru-RU" sz="3600" dirty="0" smtClean="0">
                <a:solidFill>
                  <a:schemeClr val="bg1"/>
                </a:solidFill>
                <a:latin typeface="Century" pitchFamily="18" charset="0"/>
              </a:rPr>
            </a:br>
            <a:endParaRPr lang="ru-RU" sz="3600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Задача команды : </a:t>
            </a:r>
            <a:r>
              <a:rPr lang="ru-RU" sz="3600" dirty="0" smtClean="0">
                <a:solidFill>
                  <a:schemeClr val="bg1"/>
                </a:solidFill>
                <a:latin typeface="Century" pitchFamily="18" charset="0"/>
              </a:rPr>
              <a:t>как можно быстрее ответить на вопрос </a:t>
            </a:r>
            <a:endParaRPr lang="ru-RU" sz="3600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Ответы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214" y="1405211"/>
            <a:ext cx="8231571" cy="435133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>
                <a:solidFill>
                  <a:schemeClr val="bg1"/>
                </a:solidFill>
              </a:rPr>
              <a:t>это набор символов определенного начертания  (</a:t>
            </a:r>
            <a:r>
              <a:rPr lang="ru-RU" i="1" dirty="0">
                <a:solidFill>
                  <a:schemeClr val="bg1"/>
                </a:solidFill>
              </a:rPr>
              <a:t>шрифт</a:t>
            </a:r>
            <a:r>
              <a:rPr lang="ru-RU" dirty="0">
                <a:solidFill>
                  <a:schemeClr val="bg1"/>
                </a:solidFill>
              </a:rPr>
              <a:t> )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наименьший элемент текста (</a:t>
            </a:r>
            <a:r>
              <a:rPr lang="ru-RU" i="1" dirty="0">
                <a:solidFill>
                  <a:schemeClr val="bg1"/>
                </a:solidFill>
              </a:rPr>
              <a:t>символ</a:t>
            </a:r>
            <a:r>
              <a:rPr lang="ru-RU" dirty="0">
                <a:solidFill>
                  <a:schemeClr val="bg1"/>
                </a:solidFill>
              </a:rPr>
              <a:t>)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– это символьные последовательности (слова)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структурные единицы текста- символ, </a:t>
            </a:r>
            <a:r>
              <a:rPr lang="ru-RU" dirty="0" smtClean="0">
                <a:solidFill>
                  <a:schemeClr val="bg1"/>
                </a:solidFill>
              </a:rPr>
              <a:t>строка, (</a:t>
            </a:r>
            <a:r>
              <a:rPr lang="ru-RU" dirty="0">
                <a:solidFill>
                  <a:schemeClr val="bg1"/>
                </a:solidFill>
              </a:rPr>
              <a:t>абзац), страница, раздел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внесение любых изменений в набранный текст (редактирование)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это направленность страницы (ориентация) </a:t>
            </a:r>
          </a:p>
          <a:p>
            <a:pPr lvl="0"/>
            <a:r>
              <a:rPr lang="ru-RU" dirty="0">
                <a:solidFill>
                  <a:schemeClr val="bg1"/>
                </a:solidFill>
              </a:rPr>
              <a:t>расположение строк (длина строки, межстрочное расстояние, выравнивание текста по краю или по середине строки), размеры полей, страниц  (форматирование)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40164"/>
      </p:ext>
    </p:extLst>
  </p:cSld>
  <p:clrMapOvr>
    <a:masterClrMapping/>
  </p:clrMapOvr>
  <p:transition spd="slow"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407" y="1542285"/>
            <a:ext cx="8136978" cy="14604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Раунд </a:t>
            </a:r>
            <a:r>
              <a:rPr lang="ru-RU" sz="5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четвёртый</a:t>
            </a:r>
            <a: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/>
            </a:r>
            <a:br>
              <a:rPr lang="ru-RU" sz="5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sz="5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«Ребусы?»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90112"/>
      </p:ext>
    </p:extLst>
  </p:cSld>
  <p:clrMapOvr>
    <a:masterClrMapping/>
  </p:clrMapOvr>
  <p:transition spd="slow"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340768"/>
            <a:ext cx="5257800" cy="2095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65538" y="4581525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Адрес</a:t>
            </a:r>
          </a:p>
        </p:txBody>
      </p:sp>
    </p:spTree>
    <p:extLst>
      <p:ext uri="{BB962C8B-B14F-4D97-AF65-F5344CB8AC3E}">
        <p14:creationId xmlns:p14="http://schemas.microsoft.com/office/powerpoint/2010/main" val="1116101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7" y="1003166"/>
            <a:ext cx="5572125" cy="2257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948113" y="4365625"/>
            <a:ext cx="1298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dirty="0"/>
              <a:t>Ответ: База</a:t>
            </a:r>
          </a:p>
        </p:txBody>
      </p:sp>
    </p:spTree>
    <p:extLst>
      <p:ext uri="{BB962C8B-B14F-4D97-AF65-F5344CB8AC3E}">
        <p14:creationId xmlns:p14="http://schemas.microsoft.com/office/powerpoint/2010/main" val="796338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7" y="764704"/>
            <a:ext cx="5076825" cy="25431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890963" y="3716338"/>
            <a:ext cx="136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Окно</a:t>
            </a:r>
          </a:p>
        </p:txBody>
      </p:sp>
    </p:spTree>
    <p:extLst>
      <p:ext uri="{BB962C8B-B14F-4D97-AF65-F5344CB8AC3E}">
        <p14:creationId xmlns:p14="http://schemas.microsoft.com/office/powerpoint/2010/main" val="1435902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49" y="718066"/>
            <a:ext cx="4762500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86188" y="4149725"/>
            <a:ext cx="1571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Панель</a:t>
            </a:r>
          </a:p>
        </p:txBody>
      </p:sp>
    </p:spTree>
    <p:extLst>
      <p:ext uri="{BB962C8B-B14F-4D97-AF65-F5344CB8AC3E}">
        <p14:creationId xmlns:p14="http://schemas.microsoft.com/office/powerpoint/2010/main" val="3917268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052736"/>
            <a:ext cx="5695950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38563" y="3244850"/>
            <a:ext cx="166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Пиксель</a:t>
            </a:r>
          </a:p>
        </p:txBody>
      </p:sp>
    </p:spTree>
    <p:extLst>
      <p:ext uri="{BB962C8B-B14F-4D97-AF65-F5344CB8AC3E}">
        <p14:creationId xmlns:p14="http://schemas.microsoft.com/office/powerpoint/2010/main" val="1694360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2" y="764704"/>
            <a:ext cx="5095875" cy="2352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90938" y="3244850"/>
            <a:ext cx="1938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  <a:p>
            <a:r>
              <a:rPr lang="ru-RU" altLang="ru-RU"/>
              <a:t>Ответ: Редактор</a:t>
            </a:r>
          </a:p>
        </p:txBody>
      </p:sp>
    </p:spTree>
    <p:extLst>
      <p:ext uri="{BB962C8B-B14F-4D97-AF65-F5344CB8AC3E}">
        <p14:creationId xmlns:p14="http://schemas.microsoft.com/office/powerpoint/2010/main" val="335990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65716"/>
            <a:ext cx="5486400" cy="2647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41738" y="4076700"/>
            <a:ext cx="1660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Таблица</a:t>
            </a:r>
          </a:p>
        </p:txBody>
      </p:sp>
    </p:spTree>
    <p:extLst>
      <p:ext uri="{BB962C8B-B14F-4D97-AF65-F5344CB8AC3E}">
        <p14:creationId xmlns:p14="http://schemas.microsoft.com/office/powerpoint/2010/main" val="1875071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6" y="835579"/>
            <a:ext cx="5648325" cy="2628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894138" y="4221163"/>
            <a:ext cx="1355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Текст</a:t>
            </a:r>
          </a:p>
        </p:txBody>
      </p:sp>
    </p:spTree>
    <p:extLst>
      <p:ext uri="{BB962C8B-B14F-4D97-AF65-F5344CB8AC3E}">
        <p14:creationId xmlns:p14="http://schemas.microsoft.com/office/powerpoint/2010/main" val="2197375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522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entury" pitchFamily="18" charset="0"/>
              </a:rPr>
              <a:t>Вопрос 1</a:t>
            </a:r>
            <a:endParaRPr lang="ru-RU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149927"/>
            <a:ext cx="8465127" cy="4585855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В 1982 году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со-основатели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Microsoft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Билл Гейтс и Пол Аллен разработали первый логотип компании менее чем за день. Один из элементов получил странное название - "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блиббет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". т.к. в кафетерии компании все время продавали двойной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чизбургер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под названием "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Blibbet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entury" pitchFamily="18" charset="0"/>
              </a:rPr>
              <a:t>Burger</a:t>
            </a:r>
            <a: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  <a:t>". </a:t>
            </a:r>
            <a:br>
              <a:rPr lang="ru-RU" sz="3200" dirty="0" smtClean="0">
                <a:solidFill>
                  <a:schemeClr val="bg1"/>
                </a:solidFill>
                <a:latin typeface="Century" pitchFamily="18" charset="0"/>
              </a:rPr>
            </a:br>
            <a:endParaRPr lang="ru-RU" sz="3200" dirty="0" smtClean="0">
              <a:solidFill>
                <a:schemeClr val="bg1"/>
              </a:solidFill>
              <a:latin typeface="Century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: О каком элементе идет речь ?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794653"/>
            <a:ext cx="6477000" cy="2628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14738" y="3860800"/>
            <a:ext cx="1914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dirty="0"/>
              <a:t>Ответ: интерфейс</a:t>
            </a:r>
          </a:p>
        </p:txBody>
      </p:sp>
    </p:spTree>
    <p:extLst>
      <p:ext uri="{BB962C8B-B14F-4D97-AF65-F5344CB8AC3E}">
        <p14:creationId xmlns:p14="http://schemas.microsoft.com/office/powerpoint/2010/main" val="3198623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49" y="1262988"/>
            <a:ext cx="65151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808413" y="4365625"/>
            <a:ext cx="152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запрос</a:t>
            </a:r>
          </a:p>
        </p:txBody>
      </p:sp>
    </p:spTree>
    <p:extLst>
      <p:ext uri="{BB962C8B-B14F-4D97-AF65-F5344CB8AC3E}">
        <p14:creationId xmlns:p14="http://schemas.microsoft.com/office/powerpoint/2010/main" val="181595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1" y="1091684"/>
            <a:ext cx="6391275" cy="2152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806825" y="3933825"/>
            <a:ext cx="1530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ячейка</a:t>
            </a:r>
          </a:p>
        </p:txBody>
      </p:sp>
    </p:spTree>
    <p:extLst>
      <p:ext uri="{BB962C8B-B14F-4D97-AF65-F5344CB8AC3E}">
        <p14:creationId xmlns:p14="http://schemas.microsoft.com/office/powerpoint/2010/main" val="2692891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084723"/>
            <a:ext cx="649605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71888" y="4437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документ</a:t>
            </a:r>
          </a:p>
        </p:txBody>
      </p:sp>
    </p:spTree>
    <p:extLst>
      <p:ext uri="{BB962C8B-B14F-4D97-AF65-F5344CB8AC3E}">
        <p14:creationId xmlns:p14="http://schemas.microsoft.com/office/powerpoint/2010/main" val="3547613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Рисунок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4" y="908720"/>
            <a:ext cx="6343650" cy="2105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32200" y="3429000"/>
            <a:ext cx="187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микрофон</a:t>
            </a:r>
          </a:p>
        </p:txBody>
      </p:sp>
    </p:spTree>
    <p:extLst>
      <p:ext uri="{BB962C8B-B14F-4D97-AF65-F5344CB8AC3E}">
        <p14:creationId xmlns:p14="http://schemas.microsoft.com/office/powerpoint/2010/main" val="4073198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2" y="1412776"/>
            <a:ext cx="6315075" cy="1695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68713" y="3414713"/>
            <a:ext cx="1806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джойстик</a:t>
            </a:r>
          </a:p>
        </p:txBody>
      </p:sp>
    </p:spTree>
    <p:extLst>
      <p:ext uri="{BB962C8B-B14F-4D97-AF65-F5344CB8AC3E}">
        <p14:creationId xmlns:p14="http://schemas.microsoft.com/office/powerpoint/2010/main" val="3232941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Рисунок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99" y="927616"/>
            <a:ext cx="6324600" cy="2686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51250" y="4508500"/>
            <a:ext cx="1841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Ответ: анимация</a:t>
            </a:r>
          </a:p>
        </p:txBody>
      </p:sp>
    </p:spTree>
    <p:extLst>
      <p:ext uri="{BB962C8B-B14F-4D97-AF65-F5344CB8AC3E}">
        <p14:creationId xmlns:p14="http://schemas.microsoft.com/office/powerpoint/2010/main" val="2248279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ПОДВЕДЕНИЕ ИТОГОВ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ÐÐ°ÑÑÐ¸Ð½ÐºÐ¸ Ð¿Ð¾ Ð·Ð°Ð¿ÑÐ¾ÑÑ Ð¡ÐÐÐÐÐÐ ÑÐ°Ð´Ð¾ÑÑÐ½ÑÐ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8" y="1457763"/>
            <a:ext cx="677537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289365"/>
      </p:ext>
    </p:extLst>
  </p:cSld>
  <p:clrMapOvr>
    <a:masterClrMapping/>
  </p:clrMapOvr>
  <p:transition spd="slow"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159" y="1016290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Ответ : стилизованная полосками буква "O"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1026" name="Picture 2" descr="https://pp.userapi.com/c849424/v849424631/178d56/scXuGFbmW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109" y="2567441"/>
            <a:ext cx="8235253" cy="1935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-180109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2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" name="The Rolling Stones - Start Me Up - Official Promo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0037" y="1953493"/>
            <a:ext cx="6539344" cy="4904507"/>
          </a:xfrm>
          <a:prstGeom prst="rect">
            <a:avLst/>
          </a:prstGeo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390650" y="1119043"/>
            <a:ext cx="7753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ea typeface="+mn-ea"/>
                <a:cs typeface="+mn-cs"/>
              </a:rPr>
              <a:t>Вопрос : как песня связана с операционной системой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ea typeface="+mn-ea"/>
                <a:cs typeface="+mn-cs"/>
              </a:rPr>
              <a:t>Windows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" pitchFamily="18" charset="0"/>
                <a:ea typeface="+mn-ea"/>
                <a:cs typeface="+mn-cs"/>
              </a:rPr>
              <a:t> ?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5456"/>
            <a:ext cx="8894618" cy="29510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Ответ :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песня "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Start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Me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Up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"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Rolling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Stones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была официальной песней операционной системы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795" y="-22167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3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8655" y="872836"/>
            <a:ext cx="8196695" cy="53041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Сотрудники </a:t>
            </a:r>
            <a:r>
              <a:rPr lang="ru-RU" dirty="0" err="1" smtClean="0">
                <a:solidFill>
                  <a:schemeClr val="bg1"/>
                </a:solidFill>
                <a:latin typeface="Century" pitchFamily="18" charset="0"/>
              </a:rPr>
              <a:t>Microsoft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приносят эту сладость в офис, чтобы отпраздновать юбилей своей работы – по традиции они должны принести по 500 грамм сладостей за каждый год своей работы в компании.</a:t>
            </a:r>
            <a:br>
              <a:rPr lang="ru-RU" dirty="0" smtClean="0">
                <a:solidFill>
                  <a:schemeClr val="bg1"/>
                </a:solidFill>
                <a:latin typeface="Century" pitchFamily="18" charset="0"/>
              </a:rPr>
            </a:br>
            <a:endParaRPr lang="ru-RU" dirty="0" smtClean="0">
              <a:solidFill>
                <a:schemeClr val="bg1"/>
              </a:solidFill>
              <a:latin typeface="Century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Вопрос :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какую сладость приносят сотрудники </a:t>
            </a:r>
            <a:r>
              <a:rPr lang="ru-RU" dirty="0" err="1" smtClean="0">
                <a:solidFill>
                  <a:schemeClr val="bg1"/>
                </a:solidFill>
                <a:latin typeface="Century" pitchFamily="18" charset="0"/>
              </a:rPr>
              <a:t>Microsoft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в офис, чтобы отпраздновать юбилей своей работы?</a:t>
            </a:r>
            <a:endParaRPr lang="ru-RU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741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Ответ :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M&amp;M's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17410" name="Picture 2" descr="https://pp.userapi.com/c855616/v855616493/2e8f9/qSmGgJ22c9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6182" y="1253404"/>
            <a:ext cx="6774872" cy="4668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341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4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940" y="1576244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 В 1997 году Стив Джобс объявил на сцене в рамках своего первого выступления в роли генерального директора </a:t>
            </a:r>
            <a:r>
              <a:rPr lang="ru-RU" dirty="0" err="1" smtClean="0">
                <a:solidFill>
                  <a:schemeClr val="bg1"/>
                </a:solidFill>
                <a:latin typeface="Century" pitchFamily="18" charset="0"/>
              </a:rPr>
              <a:t>Apple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то, что он сделал для этой компании , после чего аудитория освистала Стива Джобса.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Century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Вопрос :</a:t>
            </a:r>
            <a:r>
              <a:rPr lang="ru-RU" dirty="0" smtClean="0">
                <a:solidFill>
                  <a:schemeClr val="bg1"/>
                </a:solidFill>
                <a:latin typeface="Century" pitchFamily="18" charset="0"/>
              </a:rPr>
              <a:t> за что освистали Стива Джобса?</a:t>
            </a:r>
            <a:endParaRPr lang="ru-RU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</TotalTime>
  <Words>436</Words>
  <Application>Microsoft Office PowerPoint</Application>
  <PresentationFormat>Экран (4:3)</PresentationFormat>
  <Paragraphs>126</Paragraphs>
  <Slides>37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Century</vt:lpstr>
      <vt:lpstr>Arial</vt:lpstr>
      <vt:lpstr>Calibri Light</vt:lpstr>
      <vt:lpstr>Calibri</vt:lpstr>
      <vt:lpstr>Office Theme</vt:lpstr>
      <vt:lpstr>Научно-познавательная игра</vt:lpstr>
      <vt:lpstr>Раунд 1 "Вспомним о создателях"</vt:lpstr>
      <vt:lpstr>Вопрос 1</vt:lpstr>
      <vt:lpstr>Ответ : стилизованная полосками буква "O"</vt:lpstr>
      <vt:lpstr>Вопрос 2</vt:lpstr>
      <vt:lpstr>Ответ :  песня " Start Me Up" The Rolling Stones была официальной песней операционной системы</vt:lpstr>
      <vt:lpstr>Вопрос 3</vt:lpstr>
      <vt:lpstr>Ответ : M&amp;M's</vt:lpstr>
      <vt:lpstr>Вопрос 4</vt:lpstr>
      <vt:lpstr> Ответ :  В 1997 году Стив Джобс спас Apple от почти свершившегося банкротства, проинвестировав компанию на $150 млн.</vt:lpstr>
      <vt:lpstr>Вопрос 5</vt:lpstr>
      <vt:lpstr>Ответ : Microsoft Excel</vt:lpstr>
      <vt:lpstr>Раунд второй  "Что раньше ?"</vt:lpstr>
      <vt:lpstr>Презентация PowerPoint</vt:lpstr>
      <vt:lpstr>Презентация PowerPoint</vt:lpstr>
      <vt:lpstr>Раунд третий «Что вы знаете о текстовых редакторах ?» </vt:lpstr>
      <vt:lpstr>КРОССВОРД</vt:lpstr>
      <vt:lpstr>Презентация PowerPoint</vt:lpstr>
      <vt:lpstr>Презентация PowerPoint</vt:lpstr>
      <vt:lpstr>Ответы</vt:lpstr>
      <vt:lpstr>Раунд четвёртый «Ребусы?»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ПОДВЕДЕНИЕ ИТОГОВ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Павел</cp:lastModifiedBy>
  <cp:revision>56</cp:revision>
  <dcterms:created xsi:type="dcterms:W3CDTF">2018-09-04T12:10:47Z</dcterms:created>
  <dcterms:modified xsi:type="dcterms:W3CDTF">2021-07-21T18:19:09Z</dcterms:modified>
</cp:coreProperties>
</file>