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7" r:id="rId7"/>
    <p:sldId id="268" r:id="rId8"/>
    <p:sldId id="269" r:id="rId9"/>
    <p:sldId id="263" r:id="rId10"/>
    <p:sldId id="264" r:id="rId11"/>
    <p:sldId id="272" r:id="rId12"/>
    <p:sldId id="265" r:id="rId13"/>
    <p:sldId id="266" r:id="rId14"/>
    <p:sldId id="278" r:id="rId15"/>
    <p:sldId id="271" r:id="rId16"/>
    <p:sldId id="276" r:id="rId17"/>
    <p:sldId id="275" r:id="rId18"/>
    <p:sldId id="270" r:id="rId19"/>
    <p:sldId id="273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414" autoAdjust="0"/>
    <p:restoredTop sz="94660"/>
  </p:normalViewPr>
  <p:slideViewPr>
    <p:cSldViewPr>
      <p:cViewPr varScale="1">
        <p:scale>
          <a:sx n="45" d="100"/>
          <a:sy n="45" d="100"/>
        </p:scale>
        <p:origin x="-68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13.02.2017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13.02.2017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13.02.2017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13.02.2017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5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7.gi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jpeg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8.gif"/><Relationship Id="rId4" Type="http://schemas.openxmlformats.org/officeDocument/2006/relationships/image" Target="../media/image37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0.gif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g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7" Type="http://schemas.openxmlformats.org/officeDocument/2006/relationships/image" Target="../media/image1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6.pn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abstract-paper-backgrounds-powerpoint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Содержимое 5" descr="be47560f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539552" y="404664"/>
            <a:ext cx="7992888" cy="59891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abstract-paper-backgrounds-powerpoint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Рисунок 2" descr="1329913363_dz7v80raikiwxwn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31913" y="2133600"/>
            <a:ext cx="6696075" cy="42862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1475656" y="620688"/>
            <a:ext cx="619268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 свидание, </a:t>
            </a:r>
            <a:r>
              <a:rPr lang="ru-RU" sz="40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Афган</a:t>
            </a:r>
            <a:r>
              <a:rPr lang="ru-RU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br>
              <a:rPr lang="ru-RU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этот призрачный мир.</a:t>
            </a:r>
            <a:endParaRPr lang="ru-RU" sz="4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abstract-paper-backgrounds-powerpoint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abstract-paper-backgrounds-powerpoint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1835696" y="620688"/>
            <a:ext cx="5087996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dirty="0" smtClean="0">
                <a:solidFill>
                  <a:srgbClr val="FF0000"/>
                </a:solidFill>
              </a:rPr>
              <a:t>Боль России - Чечня</a:t>
            </a:r>
            <a:endParaRPr lang="ru-RU" sz="4400" b="1" dirty="0"/>
          </a:p>
        </p:txBody>
      </p:sp>
      <p:pic>
        <p:nvPicPr>
          <p:cNvPr id="6" name="p229683101" descr="22968310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188" y="1628775"/>
            <a:ext cx="3419475" cy="34194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347864" y="2636912"/>
            <a:ext cx="5402573" cy="35283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abstract-paper-backgrounds-powerpoint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7" name="Содержимое 14" descr="386089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1700808"/>
            <a:ext cx="9144000" cy="515719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1691680" y="548680"/>
            <a:ext cx="54006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400" b="1" dirty="0" smtClean="0">
                <a:solidFill>
                  <a:srgbClr val="FF0000"/>
                </a:solidFill>
              </a:rPr>
              <a:t>Чечня в огне </a:t>
            </a:r>
            <a:endParaRPr lang="ru-RU" sz="5400" b="1" dirty="0"/>
          </a:p>
        </p:txBody>
      </p:sp>
      <p:pic>
        <p:nvPicPr>
          <p:cNvPr id="6" name="Содержимое 11" descr="animashki-linii-849.gif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>
          <a:xfrm>
            <a:off x="0" y="3429000"/>
            <a:ext cx="9144000" cy="3429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abstract-paper-backgrounds-powerpoint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6" name="Рисунок 5" descr="6b4b7d7a665d5ec19aad8e5a535d00a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187624" y="620688"/>
            <a:ext cx="7272808" cy="5544616"/>
          </a:xfrm>
          <a:prstGeom prst="rect">
            <a:avLst/>
          </a:prstGeom>
        </p:spPr>
      </p:pic>
      <p:pic>
        <p:nvPicPr>
          <p:cNvPr id="5" name="Содержимое 4" descr="5574_2.jpg"/>
          <p:cNvPicPr>
            <a:picLocks noGrp="1" noChangeAspect="1"/>
          </p:cNvPicPr>
          <p:nvPr>
            <p:ph idx="1"/>
          </p:nvPr>
        </p:nvPicPr>
        <p:blipFill>
          <a:blip r:embed="rId4" cstate="print"/>
          <a:srcRect l="5000" r="40000"/>
          <a:stretch>
            <a:fillRect/>
          </a:stretch>
        </p:blipFill>
        <p:spPr>
          <a:xfrm rot="20847773">
            <a:off x="802960" y="1707753"/>
            <a:ext cx="3168352" cy="4101839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abstract-paper-backgrounds-powerpoint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899592" y="980728"/>
            <a:ext cx="338906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dirty="0" smtClean="0">
                <a:solidFill>
                  <a:srgbClr val="FF0000"/>
                </a:solidFill>
              </a:rPr>
              <a:t>Война в Чечне</a:t>
            </a:r>
            <a:endParaRPr lang="ru-RU" sz="4000" b="1" dirty="0">
              <a:solidFill>
                <a:srgbClr val="FF000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699792" y="2276872"/>
            <a:ext cx="4572000" cy="70788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buFont typeface="Wingdings" pitchFamily="2" charset="2"/>
              <a:buNone/>
              <a:defRPr/>
            </a:pPr>
            <a:r>
              <a:rPr lang="ru-RU" sz="4000" b="1" dirty="0" smtClean="0">
                <a:solidFill>
                  <a:srgbClr val="FF0000"/>
                </a:solidFill>
              </a:rPr>
              <a:t>первая 1994-1996</a:t>
            </a:r>
          </a:p>
        </p:txBody>
      </p:sp>
      <p:pic>
        <p:nvPicPr>
          <p:cNvPr id="7" name="Рисунок 7" descr="289334571.gif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4221088"/>
            <a:ext cx="3141344" cy="217222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Picture 5" descr="чечня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>
          <a:xfrm>
            <a:off x="6660232" y="404664"/>
            <a:ext cx="1851025" cy="18796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Прямоугольник 8"/>
          <p:cNvSpPr/>
          <p:nvPr/>
        </p:nvSpPr>
        <p:spPr>
          <a:xfrm>
            <a:off x="3584550" y="3244334"/>
            <a:ext cx="415908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Font typeface="Wingdings" pitchFamily="2" charset="2"/>
              <a:buNone/>
              <a:defRPr/>
            </a:pPr>
            <a:r>
              <a:rPr lang="ru-RU" sz="4000" b="1" dirty="0" smtClean="0">
                <a:solidFill>
                  <a:srgbClr val="FF0000"/>
                </a:solidFill>
              </a:rPr>
              <a:t>вторая 1999- 2009</a:t>
            </a:r>
            <a:endParaRPr lang="ru-RU" sz="40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 descr="abstract-paper-backgrounds-powerpoint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Рисунок 5" descr="56480554.jpg"/>
          <p:cNvPicPr>
            <a:picLocks noChangeAspect="1"/>
          </p:cNvPicPr>
          <p:nvPr/>
        </p:nvPicPr>
        <p:blipFill>
          <a:blip r:embed="rId3" cstate="print"/>
          <a:srcRect r="6746" b="11830"/>
          <a:stretch>
            <a:fillRect/>
          </a:stretch>
        </p:blipFill>
        <p:spPr bwMode="auto">
          <a:xfrm>
            <a:off x="467544" y="404664"/>
            <a:ext cx="3997325" cy="28638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8" descr="416420237.jpg"/>
          <p:cNvPicPr>
            <a:picLocks noChangeAspect="1"/>
          </p:cNvPicPr>
          <p:nvPr/>
        </p:nvPicPr>
        <p:blipFill>
          <a:blip r:embed="rId4" cstate="print"/>
          <a:srcRect l="6049" b="8318"/>
          <a:stretch>
            <a:fillRect/>
          </a:stretch>
        </p:blipFill>
        <p:spPr bwMode="auto">
          <a:xfrm>
            <a:off x="4355976" y="548680"/>
            <a:ext cx="4262438" cy="27368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Содержимое 9" descr="252179-Sepik.jpg"/>
          <p:cNvPicPr>
            <a:picLocks noGrp="1" noChangeAspect="1"/>
          </p:cNvPicPr>
          <p:nvPr>
            <p:ph idx="1"/>
          </p:nvPr>
        </p:nvPicPr>
        <p:blipFill>
          <a:blip r:embed="rId5" cstate="print"/>
          <a:srcRect l="23254" b="16636"/>
          <a:stretch>
            <a:fillRect/>
          </a:stretch>
        </p:blipFill>
        <p:spPr>
          <a:xfrm>
            <a:off x="467544" y="3356992"/>
            <a:ext cx="4004488" cy="29249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Рисунок 10" descr="DSC03733.jpg"/>
          <p:cNvPicPr>
            <a:picLocks noChangeAspect="1"/>
          </p:cNvPicPr>
          <p:nvPr/>
        </p:nvPicPr>
        <p:blipFill>
          <a:blip r:embed="rId6" cstate="print"/>
          <a:srcRect l="9838" t="13251" r="9838" b="11150"/>
          <a:stretch>
            <a:fillRect/>
          </a:stretch>
        </p:blipFill>
        <p:spPr>
          <a:xfrm>
            <a:off x="3851920" y="2852936"/>
            <a:ext cx="4968552" cy="350721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 descr="abstract-paper-backgrounds-powerpoint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9" name="Рисунок 8" descr="64.JPG"/>
          <p:cNvPicPr>
            <a:picLocks noChangeAspect="1"/>
          </p:cNvPicPr>
          <p:nvPr/>
        </p:nvPicPr>
        <p:blipFill>
          <a:blip r:embed="rId3" cstate="print"/>
          <a:srcRect l="30313" b="15350"/>
          <a:stretch>
            <a:fillRect/>
          </a:stretch>
        </p:blipFill>
        <p:spPr>
          <a:xfrm>
            <a:off x="4572000" y="2420888"/>
            <a:ext cx="4176464" cy="3804883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8229600" cy="1143000"/>
          </a:xfrm>
        </p:spPr>
        <p:txBody>
          <a:bodyPr rtlCol="0"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FF0000"/>
                </a:solidFill>
              </a:rPr>
              <a:t>Вечная память,</a:t>
            </a:r>
            <a:br>
              <a:rPr lang="ru-RU" b="1" dirty="0" smtClean="0">
                <a:solidFill>
                  <a:srgbClr val="FF0000"/>
                </a:solidFill>
              </a:rPr>
            </a:br>
            <a:r>
              <a:rPr lang="ru-RU" b="1" dirty="0" smtClean="0">
                <a:solidFill>
                  <a:srgbClr val="FF0000"/>
                </a:solidFill>
              </a:rPr>
              <a:t> не пришедшим с войны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6" name="Рисунок 5" descr="image4.jpg"/>
          <p:cNvPicPr>
            <a:picLocks noChangeAspect="1"/>
          </p:cNvPicPr>
          <p:nvPr/>
        </p:nvPicPr>
        <p:blipFill>
          <a:blip r:embed="rId4" cstate="print"/>
          <a:srcRect l="14646" t="4053" r="3696" b="6467"/>
          <a:stretch>
            <a:fillRect/>
          </a:stretch>
        </p:blipFill>
        <p:spPr>
          <a:xfrm>
            <a:off x="395536" y="1772816"/>
            <a:ext cx="5131517" cy="4176464"/>
          </a:xfrm>
          <a:prstGeom prst="rect">
            <a:avLst/>
          </a:prstGeom>
        </p:spPr>
      </p:pic>
      <p:pic>
        <p:nvPicPr>
          <p:cNvPr id="8" name="Содержимое 7" descr="185456.gif"/>
          <p:cNvPicPr>
            <a:picLocks noGrp="1" noChangeAspect="1"/>
          </p:cNvPicPr>
          <p:nvPr>
            <p:ph idx="1"/>
          </p:nvPr>
        </p:nvPicPr>
        <p:blipFill>
          <a:blip r:embed="rId5" cstate="print"/>
          <a:stretch>
            <a:fillRect/>
          </a:stretch>
        </p:blipFill>
        <p:spPr>
          <a:xfrm>
            <a:off x="5076056" y="3429000"/>
            <a:ext cx="1296144" cy="287054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abstract-paper-backgrounds-powerpoint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6" name="Рисунок 5" descr="svecha_pamyati.gif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476672"/>
            <a:ext cx="8353425" cy="6061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Содержимое 3" descr="446603905.gif"/>
          <p:cNvPicPr>
            <a:picLocks noChangeAspect="1"/>
          </p:cNvPicPr>
          <p:nvPr/>
        </p:nvPicPr>
        <p:blipFill>
          <a:blip r:embed="rId4" cstate="print">
            <a:lum bright="10000"/>
          </a:blip>
          <a:srcRect/>
          <a:stretch>
            <a:fillRect/>
          </a:stretch>
        </p:blipFill>
        <p:spPr>
          <a:xfrm>
            <a:off x="323850" y="476250"/>
            <a:ext cx="3257550" cy="6000750"/>
          </a:xfrm>
          <a:prstGeom prst="rect">
            <a:avLst/>
          </a:prstGeom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771800" y="404664"/>
            <a:ext cx="5205264" cy="2160240"/>
          </a:xfrm>
        </p:spPr>
        <p:txBody>
          <a:bodyPr/>
          <a:lstStyle/>
          <a:p>
            <a:pPr algn="ctr">
              <a:buNone/>
            </a:pPr>
            <a:r>
              <a:rPr lang="ru-RU" b="1" dirty="0" smtClean="0">
                <a:solidFill>
                  <a:schemeClr val="bg1"/>
                </a:solidFill>
              </a:rPr>
              <a:t> </a:t>
            </a:r>
            <a:r>
              <a:rPr lang="ru-RU" sz="4000" b="1" dirty="0" smtClean="0">
                <a:solidFill>
                  <a:schemeClr val="bg1"/>
                </a:solidFill>
              </a:rPr>
              <a:t>Помним </a:t>
            </a:r>
            <a:br>
              <a:rPr lang="ru-RU" sz="4000" b="1" dirty="0" smtClean="0">
                <a:solidFill>
                  <a:schemeClr val="bg1"/>
                </a:solidFill>
              </a:rPr>
            </a:br>
            <a:r>
              <a:rPr lang="ru-RU" sz="4000" b="1" dirty="0" smtClean="0">
                <a:solidFill>
                  <a:schemeClr val="bg1"/>
                </a:solidFill>
              </a:rPr>
              <a:t>Чтим</a:t>
            </a:r>
            <a:br>
              <a:rPr lang="ru-RU" sz="4000" b="1" dirty="0" smtClean="0">
                <a:solidFill>
                  <a:schemeClr val="bg1"/>
                </a:solidFill>
              </a:rPr>
            </a:br>
            <a:r>
              <a:rPr lang="ru-RU" sz="4000" b="1" dirty="0" smtClean="0">
                <a:solidFill>
                  <a:schemeClr val="bg1"/>
                </a:solidFill>
              </a:rPr>
              <a:t> Скорбим</a:t>
            </a:r>
            <a:endParaRPr lang="ru-RU" sz="40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abstract-paper-backgrounds-powerpoint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abstract-paper-backgrounds-powerpoint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9" name="Содержимое 8"/>
          <p:cNvSpPr>
            <a:spLocks noGrp="1"/>
          </p:cNvSpPr>
          <p:nvPr>
            <p:ph sz="half" idx="1"/>
          </p:nvPr>
        </p:nvSpPr>
        <p:spPr>
          <a:xfrm>
            <a:off x="457200" y="3645024"/>
            <a:ext cx="7931224" cy="2481139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3200" b="1" i="1" dirty="0" smtClean="0"/>
              <a:t>День памяти о россиянах, исполнявших</a:t>
            </a:r>
          </a:p>
          <a:p>
            <a:pPr algn="ctr">
              <a:buNone/>
            </a:pPr>
            <a:r>
              <a:rPr lang="ru-RU" sz="3200" b="1" i="1" dirty="0" smtClean="0"/>
              <a:t> служебный долг за переделами</a:t>
            </a:r>
            <a:endParaRPr lang="ru-RU" sz="800" b="1" i="1" dirty="0" smtClean="0"/>
          </a:p>
          <a:p>
            <a:pPr algn="ctr">
              <a:buNone/>
            </a:pPr>
            <a:r>
              <a:rPr lang="ru-RU" sz="3200" b="1" i="1" dirty="0" smtClean="0"/>
              <a:t> Отечества</a:t>
            </a:r>
            <a:endParaRPr lang="ru-RU" sz="3200" b="1" i="1" dirty="0"/>
          </a:p>
        </p:txBody>
      </p:sp>
      <p:pic>
        <p:nvPicPr>
          <p:cNvPr id="6" name="Рисунок 5" descr="19657139.png"/>
          <p:cNvPicPr>
            <a:picLocks noChangeAspect="1"/>
          </p:cNvPicPr>
          <p:nvPr/>
        </p:nvPicPr>
        <p:blipFill>
          <a:blip r:embed="rId3" cstate="print"/>
          <a:srcRect r="4156"/>
          <a:stretch>
            <a:fillRect/>
          </a:stretch>
        </p:blipFill>
        <p:spPr>
          <a:xfrm>
            <a:off x="0" y="0"/>
            <a:ext cx="9144000" cy="4572000"/>
          </a:xfrm>
          <a:prstGeom prst="rect">
            <a:avLst/>
          </a:prstGeom>
        </p:spPr>
      </p:pic>
      <p:pic>
        <p:nvPicPr>
          <p:cNvPr id="5" name="Рисунок 4" descr="0_6f524_c3f6c598_L.png"/>
          <p:cNvPicPr>
            <a:picLocks noChangeAspect="1"/>
          </p:cNvPicPr>
          <p:nvPr/>
        </p:nvPicPr>
        <p:blipFill>
          <a:blip r:embed="rId4" cstate="print"/>
          <a:srcRect l="48466" b="53442"/>
          <a:stretch>
            <a:fillRect/>
          </a:stretch>
        </p:blipFill>
        <p:spPr>
          <a:xfrm>
            <a:off x="395536" y="4869160"/>
            <a:ext cx="3888432" cy="1437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abstract-paper-backgrounds-powerpoint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Содержимое 4" descr="den_pamyati_voinov1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467544" y="476672"/>
            <a:ext cx="8136904" cy="60899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abstract-paper-backgrounds-powerpoint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Содержимое 5" descr="1391448267_1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468313" y="1341438"/>
            <a:ext cx="8289925" cy="51117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2339752" y="476672"/>
            <a:ext cx="4628190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7200" b="1" dirty="0" smtClean="0">
                <a:solidFill>
                  <a:srgbClr val="FF0000"/>
                </a:solidFill>
              </a:rPr>
              <a:t>1979 - 1989</a:t>
            </a:r>
            <a:endParaRPr lang="ru-RU" sz="7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abstract-paper-backgrounds-powerpoint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Содержимое 5" descr="4.jpg"/>
          <p:cNvPicPr>
            <a:picLocks noChangeAspect="1"/>
          </p:cNvPicPr>
          <p:nvPr/>
        </p:nvPicPr>
        <p:blipFill>
          <a:blip r:embed="rId3" cstate="print">
            <a:lum bright="10000"/>
          </a:blip>
          <a:srcRect r="2746" b="3282"/>
          <a:stretch>
            <a:fillRect/>
          </a:stretch>
        </p:blipFill>
        <p:spPr>
          <a:xfrm>
            <a:off x="611560" y="1137850"/>
            <a:ext cx="7776864" cy="4949761"/>
          </a:xfrm>
          <a:prstGeom prst="rect">
            <a:avLst/>
          </a:prstGeom>
          <a:effectLst>
            <a:softEdge rad="11250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2915816" y="260648"/>
            <a:ext cx="3013967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8000" b="1" dirty="0" smtClean="0">
                <a:solidFill>
                  <a:srgbClr val="FF0000"/>
                </a:solidFill>
              </a:rPr>
              <a:t>15 000</a:t>
            </a:r>
            <a:endParaRPr lang="ru-RU" sz="8000" dirty="0"/>
          </a:p>
        </p:txBody>
      </p:sp>
      <p:pic>
        <p:nvPicPr>
          <p:cNvPr id="7" name="Содержимое 11" descr="candle11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948264" y="4149080"/>
            <a:ext cx="1512168" cy="2011183"/>
          </a:xfrm>
          <a:prstGeom prst="rect">
            <a:avLst/>
          </a:prstGeom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Рисунок 15" descr="abstract-paper-backgrounds-powerpoint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11" name="Объект 10"/>
          <p:cNvPicPr>
            <a:picLocks noGrp="1" noChangeAspect="1"/>
          </p:cNvPicPr>
          <p:nvPr>
            <p:ph sz="half" idx="1"/>
          </p:nvPr>
        </p:nvPicPr>
        <p:blipFill rotWithShape="1">
          <a:blip r:embed="rId3" cstate="print">
            <a:lum contrast="20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6262"/>
          <a:stretch/>
        </p:blipFill>
        <p:spPr>
          <a:xfrm>
            <a:off x="1259632" y="3429000"/>
            <a:ext cx="1944216" cy="278173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0" name="TextBox 9"/>
          <p:cNvSpPr txBox="1"/>
          <p:nvPr/>
        </p:nvSpPr>
        <p:spPr>
          <a:xfrm>
            <a:off x="303784" y="3008825"/>
            <a:ext cx="46282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err="1" smtClean="0">
                <a:solidFill>
                  <a:schemeClr val="accent2">
                    <a:lumMod val="75000"/>
                  </a:schemeClr>
                </a:solidFill>
              </a:rPr>
              <a:t>Луковецкий</a:t>
            </a:r>
            <a:r>
              <a:rPr lang="ru-RU" sz="2000" b="1" dirty="0" smtClean="0">
                <a:solidFill>
                  <a:schemeClr val="accent2">
                    <a:lumMod val="75000"/>
                  </a:schemeClr>
                </a:solidFill>
              </a:rPr>
              <a:t> Валентин Анатольевич</a:t>
            </a:r>
            <a:endParaRPr lang="ru-RU" sz="20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0" y="6165304"/>
            <a:ext cx="459026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accent2">
                    <a:lumMod val="75000"/>
                  </a:schemeClr>
                </a:solidFill>
              </a:rPr>
              <a:t>Власов Александр Иванович</a:t>
            </a:r>
            <a:endParaRPr lang="ru-RU" sz="20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679504" y="2996952"/>
            <a:ext cx="44644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accent2">
                    <a:lumMod val="75000"/>
                  </a:schemeClr>
                </a:solidFill>
              </a:rPr>
              <a:t>Мазин Сергей Иванович</a:t>
            </a:r>
            <a:endParaRPr lang="ru-RU" sz="20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004048" y="6237312"/>
            <a:ext cx="3593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err="1" smtClean="0">
                <a:solidFill>
                  <a:schemeClr val="accent2">
                    <a:lumMod val="75000"/>
                  </a:schemeClr>
                </a:solidFill>
              </a:rPr>
              <a:t>Балдаков</a:t>
            </a:r>
            <a:r>
              <a:rPr lang="ru-RU" sz="2000" b="1" dirty="0" smtClean="0">
                <a:solidFill>
                  <a:schemeClr val="accent2">
                    <a:lumMod val="75000"/>
                  </a:schemeClr>
                </a:solidFill>
              </a:rPr>
              <a:t> Сергей Игоревич</a:t>
            </a:r>
            <a:endParaRPr lang="ru-RU" sz="20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9777"/>
          <a:stretch/>
        </p:blipFill>
        <p:spPr>
          <a:xfrm>
            <a:off x="5652119" y="3449344"/>
            <a:ext cx="1872209" cy="2837298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5" cstate="print">
            <a:lum contrast="20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652119" y="188641"/>
            <a:ext cx="1872209" cy="2820184"/>
          </a:xfrm>
          <a:prstGeom prst="rect">
            <a:avLst/>
          </a:prstGeom>
        </p:spPr>
      </p:pic>
      <p:pic>
        <p:nvPicPr>
          <p:cNvPr id="13" name="Рисунок 12" descr="image.jpg"/>
          <p:cNvPicPr>
            <a:picLocks noChangeAspect="1"/>
          </p:cNvPicPr>
          <p:nvPr/>
        </p:nvPicPr>
        <p:blipFill>
          <a:blip r:embed="rId6" cstate="print"/>
          <a:srcRect l="4713" t="6294" r="10148" b="9144"/>
          <a:stretch>
            <a:fillRect/>
          </a:stretch>
        </p:blipFill>
        <p:spPr>
          <a:xfrm>
            <a:off x="1331640" y="260648"/>
            <a:ext cx="1825781" cy="27809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92327308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2" grpId="0"/>
      <p:bldP spid="14" grpId="0"/>
      <p:bldP spid="1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Рисунок 13" descr="abstract-paper-backgrounds-powerpoint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0169" t="6577" r="21824" b="39532"/>
          <a:stretch/>
        </p:blipFill>
        <p:spPr>
          <a:xfrm>
            <a:off x="1115616" y="260648"/>
            <a:ext cx="1926027" cy="2892630"/>
          </a:xfrm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r="7664" b="6571"/>
          <a:stretch/>
        </p:blipFill>
        <p:spPr>
          <a:xfrm>
            <a:off x="6300192" y="332656"/>
            <a:ext cx="1965366" cy="2736304"/>
          </a:xfrm>
        </p:spPr>
      </p:pic>
      <p:sp>
        <p:nvSpPr>
          <p:cNvPr id="7" name="TextBox 6"/>
          <p:cNvSpPr txBox="1"/>
          <p:nvPr/>
        </p:nvSpPr>
        <p:spPr>
          <a:xfrm>
            <a:off x="0" y="3140968"/>
            <a:ext cx="496855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accent2">
                    <a:lumMod val="75000"/>
                  </a:schemeClr>
                </a:solidFill>
              </a:rPr>
              <a:t>Митрофанов Алексей </a:t>
            </a:r>
            <a:r>
              <a:rPr lang="ru-RU" sz="2000" b="1" dirty="0">
                <a:solidFill>
                  <a:schemeClr val="accent2">
                    <a:lumMod val="75000"/>
                  </a:schemeClr>
                </a:solidFill>
              </a:rPr>
              <a:t>И</a:t>
            </a:r>
            <a:r>
              <a:rPr lang="ru-RU" sz="2000" b="1" dirty="0" smtClean="0">
                <a:solidFill>
                  <a:schemeClr val="accent2">
                    <a:lumMod val="75000"/>
                  </a:schemeClr>
                </a:solidFill>
              </a:rPr>
              <a:t>ванович</a:t>
            </a:r>
            <a:endParaRPr lang="ru-RU" sz="20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572000" y="3140968"/>
            <a:ext cx="4572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accent2">
                    <a:lumMod val="75000"/>
                  </a:schemeClr>
                </a:solidFill>
              </a:rPr>
              <a:t>Васильев Игорь Михайлович</a:t>
            </a:r>
            <a:endParaRPr lang="ru-RU" sz="20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95536" y="5949280"/>
            <a:ext cx="316835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accent2">
                    <a:lumMod val="75000"/>
                  </a:schemeClr>
                </a:solidFill>
              </a:rPr>
              <a:t>Сафонов Эдуард </a:t>
            </a:r>
          </a:p>
          <a:p>
            <a:pPr algn="ctr"/>
            <a:r>
              <a:rPr lang="ru-RU" sz="2000" b="1" dirty="0" smtClean="0">
                <a:solidFill>
                  <a:schemeClr val="accent2">
                    <a:lumMod val="75000"/>
                  </a:schemeClr>
                </a:solidFill>
              </a:rPr>
              <a:t> Альбертович</a:t>
            </a:r>
            <a:endParaRPr lang="ru-RU" sz="20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563888" y="5877272"/>
            <a:ext cx="229918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accent2">
                    <a:lumMod val="75000"/>
                  </a:schemeClr>
                </a:solidFill>
              </a:rPr>
              <a:t>Смирнов Игорь Павлович</a:t>
            </a:r>
            <a:endParaRPr lang="ru-RU" sz="20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15826"/>
          <a:stretch/>
        </p:blipFill>
        <p:spPr>
          <a:xfrm>
            <a:off x="3707904" y="3573016"/>
            <a:ext cx="1872208" cy="2376264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11232"/>
          <a:stretch>
            <a:fillRect/>
          </a:stretch>
        </p:blipFill>
        <p:spPr bwMode="auto">
          <a:xfrm>
            <a:off x="1115616" y="3573016"/>
            <a:ext cx="1800200" cy="23878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Объект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7211"/>
          <a:stretch>
            <a:fillRect/>
          </a:stretch>
        </p:blipFill>
        <p:spPr bwMode="auto">
          <a:xfrm>
            <a:off x="6516216" y="3645024"/>
            <a:ext cx="1656184" cy="2304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3" name="Прямоугольник 12"/>
          <p:cNvSpPr/>
          <p:nvPr/>
        </p:nvSpPr>
        <p:spPr>
          <a:xfrm>
            <a:off x="6228184" y="5877272"/>
            <a:ext cx="237626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accent2">
                    <a:lumMod val="75000"/>
                  </a:schemeClr>
                </a:solidFill>
              </a:rPr>
              <a:t>Носков Эдуард Валерьевич</a:t>
            </a:r>
            <a:endParaRPr lang="ru-RU" sz="2000" b="1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7209337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abstract-paper-backgrounds-powerpoint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9" y="360313"/>
            <a:ext cx="4176463" cy="610235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5076056" y="476672"/>
            <a:ext cx="3528392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800" b="1" dirty="0">
                <a:solidFill>
                  <a:schemeClr val="accent2">
                    <a:lumMod val="75000"/>
                  </a:schemeClr>
                </a:solidFill>
              </a:rPr>
              <a:t>Николай Шеленков</a:t>
            </a:r>
          </a:p>
          <a:p>
            <a:pPr lvl="0" algn="ctr"/>
            <a:r>
              <a:rPr lang="ru-RU" sz="2800" b="1" dirty="0">
                <a:solidFill>
                  <a:schemeClr val="accent2">
                    <a:lumMod val="75000"/>
                  </a:schemeClr>
                </a:solidFill>
              </a:rPr>
              <a:t>(1963 – 1983)</a:t>
            </a:r>
          </a:p>
          <a:p>
            <a:pPr lvl="0" algn="ctr"/>
            <a:r>
              <a:rPr lang="ru-RU" sz="2800" b="1" dirty="0">
                <a:solidFill>
                  <a:schemeClr val="accent2">
                    <a:lumMod val="75000"/>
                  </a:schemeClr>
                </a:solidFill>
              </a:rPr>
              <a:t>рядовой, старший </a:t>
            </a:r>
          </a:p>
          <a:p>
            <a:pPr lvl="0" algn="ctr"/>
            <a:r>
              <a:rPr lang="ru-RU" sz="2800" b="1" dirty="0">
                <a:solidFill>
                  <a:schemeClr val="accent2">
                    <a:lumMod val="75000"/>
                  </a:schemeClr>
                </a:solidFill>
              </a:rPr>
              <a:t>стрелок – наводчик</a:t>
            </a:r>
          </a:p>
          <a:p>
            <a:pPr lvl="0" algn="ctr"/>
            <a:r>
              <a:rPr lang="ru-RU" sz="2800" b="1" dirty="0">
                <a:solidFill>
                  <a:schemeClr val="accent2">
                    <a:lumMod val="75000"/>
                  </a:schemeClr>
                </a:solidFill>
              </a:rPr>
              <a:t>гранатомёта.</a:t>
            </a:r>
          </a:p>
          <a:p>
            <a:pPr lvl="0"/>
            <a:endParaRPr lang="ru-RU" sz="2400" dirty="0">
              <a:solidFill>
                <a:srgbClr val="FF0000"/>
              </a:solidFill>
            </a:endParaRPr>
          </a:p>
          <a:p>
            <a:pPr lvl="0"/>
            <a:endParaRPr lang="ru-RU" sz="2400" dirty="0" smtClean="0">
              <a:solidFill>
                <a:srgbClr val="FF0000"/>
              </a:solidFill>
            </a:endParaRPr>
          </a:p>
          <a:p>
            <a:pPr lvl="0"/>
            <a:endParaRPr lang="ru-RU" sz="2400" dirty="0">
              <a:solidFill>
                <a:srgbClr val="FF0000"/>
              </a:solidFill>
            </a:endParaRPr>
          </a:p>
          <a:p>
            <a:pPr lvl="0"/>
            <a:endParaRPr lang="ru-RU" sz="2400" dirty="0">
              <a:solidFill>
                <a:prstClr val="white"/>
              </a:solidFill>
            </a:endParaRPr>
          </a:p>
          <a:p>
            <a:pPr lvl="0"/>
            <a:endParaRPr lang="ru-RU" sz="2400" dirty="0">
              <a:solidFill>
                <a:prstClr val="white"/>
              </a:solidFill>
            </a:endParaRPr>
          </a:p>
          <a:p>
            <a:pPr lvl="0"/>
            <a:endParaRPr lang="ru-RU" sz="2400" dirty="0" smtClean="0">
              <a:solidFill>
                <a:prstClr val="white"/>
              </a:solidFill>
            </a:endParaRPr>
          </a:p>
          <a:p>
            <a:pPr lvl="0"/>
            <a:endParaRPr lang="ru-RU" sz="2400" dirty="0">
              <a:solidFill>
                <a:prstClr val="white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652120" y="3068960"/>
            <a:ext cx="266429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sz="2000" b="1" dirty="0">
                <a:solidFill>
                  <a:schemeClr val="accent2">
                    <a:lumMod val="75000"/>
                  </a:schemeClr>
                </a:solidFill>
              </a:rPr>
              <a:t>Награждён орденом</a:t>
            </a:r>
          </a:p>
          <a:p>
            <a:pPr lvl="0"/>
            <a:r>
              <a:rPr lang="ru-RU" sz="2000" b="1" dirty="0">
                <a:solidFill>
                  <a:schemeClr val="accent2">
                    <a:lumMod val="75000"/>
                  </a:schemeClr>
                </a:solidFill>
              </a:rPr>
              <a:t>Красной звезды </a:t>
            </a:r>
          </a:p>
          <a:p>
            <a:pPr lvl="0"/>
            <a:r>
              <a:rPr lang="ru-RU" sz="2000" b="1" dirty="0">
                <a:solidFill>
                  <a:schemeClr val="accent2">
                    <a:lumMod val="75000"/>
                  </a:schemeClr>
                </a:solidFill>
              </a:rPr>
              <a:t>(посмертно)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6985" r="2555" b="-1"/>
          <a:stretch/>
        </p:blipFill>
        <p:spPr>
          <a:xfrm>
            <a:off x="5514032" y="4228619"/>
            <a:ext cx="2952328" cy="2234044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7482025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abstract-paper-backgrounds-powerpoint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Рисунок 6" descr="17336781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404812"/>
            <a:ext cx="4608512" cy="417631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/>
            </a:extLst>
          </a:blip>
          <a:stretch>
            <a:fillRect/>
          </a:stretch>
        </p:blipFill>
        <p:spPr>
          <a:xfrm>
            <a:off x="4860032" y="1340768"/>
            <a:ext cx="3712213" cy="501613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7936" t="11005" r="11429" b="1799"/>
          <a:stretch/>
        </p:blipFill>
        <p:spPr>
          <a:xfrm>
            <a:off x="1259632" y="3212976"/>
            <a:ext cx="3312368" cy="306673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84</TotalTime>
  <Words>93</Words>
  <Application>Microsoft Office PowerPoint</Application>
  <PresentationFormat>Экран (4:3)</PresentationFormat>
  <Paragraphs>36</Paragraphs>
  <Slides>19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Вечная память,  не пришедшим с войны</vt:lpstr>
      <vt:lpstr>Слайд 18</vt:lpstr>
      <vt:lpstr>Слайд 19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Пух</dc:creator>
  <cp:lastModifiedBy>Пух</cp:lastModifiedBy>
  <cp:revision>8</cp:revision>
  <dcterms:created xsi:type="dcterms:W3CDTF">2017-02-08T16:52:20Z</dcterms:created>
  <dcterms:modified xsi:type="dcterms:W3CDTF">2017-02-13T10:15:36Z</dcterms:modified>
</cp:coreProperties>
</file>