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5" r:id="rId9"/>
    <p:sldId id="268" r:id="rId10"/>
    <p:sldId id="271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122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648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92" y="141277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Мастер – класс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педагогов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«Космические эксперименты» 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4810" y="4857760"/>
            <a:ext cx="5286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Кадочникова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Юлия Андреевна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6215082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00042"/>
            <a:ext cx="8501122" cy="571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«Умейте открыть перед ребенком в окружающем мире что-то одно, но открыть так, чтобы кусочек жизни заиграл перед детьми всеми красками радуги. Оставляйте всегда что-то недосказанное, чтобы ребенку захотелось еще и еще раз возвратится к тому, что он узнал»</a:t>
            </a:r>
          </a:p>
          <a:p>
            <a:pPr algn="r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Василий Александрович Сухомлинский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24578" name="AutoShape 2" descr="Графит карандашный. Применение карандашного грифеля - ЗАО ГрафитСерви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Графит карандашный. Применение карандашного грифеля - ЗАО ГрафитСерви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Графит карандашный. Применение карандашного грифеля - ЗАО ГрафитСерви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kartinkin.net/uploads/posts/2021-04/1617600104_29-p-chernii-fon-so-zvezdami-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2716"/>
            <a:ext cx="9174648" cy="681528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648" y="0"/>
            <a:ext cx="9174648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1381418"/>
            <a:ext cx="835824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То, что я услышал, я забыл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То, что я увидел, я помню.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То, что я сделал, я знаю. 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(Конфуций)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11926" y="2924944"/>
            <a:ext cx="55721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 «Запускаем </a:t>
            </a:r>
          </a:p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Ракету»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Ракета в космос (отмененный) - краудфандинговый проект на Boomstarter"/>
          <p:cNvPicPr>
            <a:picLocks noChangeAspect="1" noChangeArrowheads="1"/>
          </p:cNvPicPr>
          <p:nvPr/>
        </p:nvPicPr>
        <p:blipFill>
          <a:blip r:embed="rId3" cstate="print"/>
          <a:srcRect l="9029" t="16879" r="12715"/>
          <a:stretch>
            <a:fillRect/>
          </a:stretch>
        </p:blipFill>
        <p:spPr bwMode="auto">
          <a:xfrm rot="18711648">
            <a:off x="4260346" y="1022090"/>
            <a:ext cx="4148815" cy="31433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pic>
        <p:nvPicPr>
          <p:cNvPr id="1026" name="Picture 2" descr="C:\Users\User\Desktop\Новая папка (7)\20210126_0900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25" t="6950"/>
          <a:stretch/>
        </p:blipFill>
        <p:spPr bwMode="auto">
          <a:xfrm>
            <a:off x="5004048" y="476672"/>
            <a:ext cx="3754260" cy="548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Новая папка (7)\20210126_09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960440" cy="528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268197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7384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Эксперимент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«Космос в баночке»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Своими руками: космос в бутылке. Портал Владдети.ру | Galaxy in a bottle,  Bottle crafts, Jar craf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000240"/>
            <a:ext cx="5810250" cy="46386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33265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Эксперимент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«Космическая лава»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Опыт с шипучей таблеткой - YouTub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428868"/>
            <a:ext cx="6997278" cy="393597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Эксперимент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«Цветной космический дождь»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C:\Users\1\Downloads\20220325_162617.jpg"/>
          <p:cNvPicPr>
            <a:picLocks noChangeAspect="1" noChangeArrowheads="1"/>
          </p:cNvPicPr>
          <p:nvPr/>
        </p:nvPicPr>
        <p:blipFill>
          <a:blip r:embed="rId3" cstate="print"/>
          <a:srcRect l="7407" t="6250" r="18518" b="40625"/>
          <a:stretch>
            <a:fillRect/>
          </a:stretch>
        </p:blipFill>
        <p:spPr bwMode="auto">
          <a:xfrm>
            <a:off x="6286480" y="1357298"/>
            <a:ext cx="2857520" cy="3643338"/>
          </a:xfrm>
          <a:prstGeom prst="rect">
            <a:avLst/>
          </a:prstGeom>
          <a:noFill/>
        </p:spPr>
      </p:pic>
      <p:pic>
        <p:nvPicPr>
          <p:cNvPr id="15362" name="Picture 2" descr="C:\Users\1\Downloads\20220325_162312.jpg"/>
          <p:cNvPicPr>
            <a:picLocks noChangeAspect="1" noChangeArrowheads="1"/>
          </p:cNvPicPr>
          <p:nvPr/>
        </p:nvPicPr>
        <p:blipFill>
          <a:blip r:embed="rId4" cstate="print"/>
          <a:srcRect t="21875" b="41667"/>
          <a:stretch>
            <a:fillRect/>
          </a:stretch>
        </p:blipFill>
        <p:spPr bwMode="auto">
          <a:xfrm>
            <a:off x="71406" y="4214818"/>
            <a:ext cx="3857625" cy="2500330"/>
          </a:xfrm>
          <a:prstGeom prst="rect">
            <a:avLst/>
          </a:prstGeom>
          <a:noFill/>
        </p:spPr>
      </p:pic>
      <p:pic>
        <p:nvPicPr>
          <p:cNvPr id="15363" name="Picture 3" descr="C:\Users\1\Downloads\20220325_161633.jpg"/>
          <p:cNvPicPr>
            <a:picLocks noChangeAspect="1" noChangeArrowheads="1"/>
          </p:cNvPicPr>
          <p:nvPr/>
        </p:nvPicPr>
        <p:blipFill>
          <a:blip r:embed="rId5" cstate="print"/>
          <a:srcRect t="26042" b="42708"/>
          <a:stretch>
            <a:fillRect/>
          </a:stretch>
        </p:blipFill>
        <p:spPr bwMode="auto">
          <a:xfrm>
            <a:off x="4143372" y="4572008"/>
            <a:ext cx="3857625" cy="2143140"/>
          </a:xfrm>
          <a:prstGeom prst="rect">
            <a:avLst/>
          </a:prstGeom>
          <a:noFill/>
        </p:spPr>
      </p:pic>
      <p:pic>
        <p:nvPicPr>
          <p:cNvPr id="15364" name="Picture 4" descr="C:\Users\1\Downloads\20220325_161532.jpg"/>
          <p:cNvPicPr>
            <a:picLocks noChangeAspect="1" noChangeArrowheads="1"/>
          </p:cNvPicPr>
          <p:nvPr/>
        </p:nvPicPr>
        <p:blipFill>
          <a:blip r:embed="rId6" cstate="print"/>
          <a:srcRect t="25000" b="37500"/>
          <a:stretch>
            <a:fillRect/>
          </a:stretch>
        </p:blipFill>
        <p:spPr bwMode="auto">
          <a:xfrm>
            <a:off x="0" y="1428736"/>
            <a:ext cx="3857625" cy="2571768"/>
          </a:xfrm>
          <a:prstGeom prst="rect">
            <a:avLst/>
          </a:prstGeom>
          <a:noFill/>
        </p:spPr>
      </p:pic>
      <p:pic>
        <p:nvPicPr>
          <p:cNvPr id="15366" name="Picture 6" descr="30 ЗАМЕЧАТЕЛЬНЫХ ЭКСПЕРИМЕНТОВ, КОТОРЫЕ ВЫ МОЖЕТЕ ПОПРОБОВАТЬ ДОМА - YouTube"/>
          <p:cNvPicPr>
            <a:picLocks noChangeAspect="1" noChangeArrowheads="1"/>
          </p:cNvPicPr>
          <p:nvPr/>
        </p:nvPicPr>
        <p:blipFill>
          <a:blip r:embed="rId7"/>
          <a:srcRect l="56250" r="3831"/>
          <a:stretch>
            <a:fillRect/>
          </a:stretch>
        </p:blipFill>
        <p:spPr bwMode="auto">
          <a:xfrm>
            <a:off x="4000496" y="1428736"/>
            <a:ext cx="2143140" cy="301987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929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«Люди, как прекрасна наша Земля! Давайте беречь и приумножать ее!»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Сколько ракет слетали в космос до Гагарина!?? | История всего | Яндекс Дзе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0991" y="2428868"/>
            <a:ext cx="7493009" cy="421481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оздать мем &quot;космос звёзды, темы космос, космос вселенная&quot; - Картинки -  Meme-arsenal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648" cy="685800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45412" y="620688"/>
            <a:ext cx="8715437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регулярной и систематической</a:t>
            </a:r>
            <a:r>
              <a:rPr lang="ru-RU" sz="33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экспериментальной деятельности</a:t>
            </a:r>
            <a:r>
              <a:rPr lang="ru-RU" sz="33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переходят к самостоятельной постановке проблемы, к поиску  метода и разработке</a:t>
            </a:r>
            <a:r>
              <a:rPr kumimoji="0" lang="ru-RU" sz="33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самого решения.</a:t>
            </a:r>
            <a:r>
              <a:rPr kumimoji="0" lang="ru-RU" sz="33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сами проявляют инициативу и творчество в решении проблемных задач.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мы с вами</a:t>
            </a:r>
            <a:r>
              <a:rPr lang="ru-RU" sz="33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можем их только направлять и обезопасить.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137</Words>
  <Application>Microsoft Office PowerPoint</Application>
  <PresentationFormat>Экран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Юля</cp:lastModifiedBy>
  <cp:revision>21</cp:revision>
  <dcterms:created xsi:type="dcterms:W3CDTF">2022-03-28T19:12:21Z</dcterms:created>
  <dcterms:modified xsi:type="dcterms:W3CDTF">2022-10-15T17:51:58Z</dcterms:modified>
</cp:coreProperties>
</file>