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0" r:id="rId2"/>
    <p:sldId id="256" r:id="rId3"/>
    <p:sldId id="261" r:id="rId4"/>
    <p:sldId id="258" r:id="rId5"/>
    <p:sldId id="257" r:id="rId6"/>
    <p:sldId id="274" r:id="rId7"/>
    <p:sldId id="275" r:id="rId8"/>
    <p:sldId id="276" r:id="rId9"/>
    <p:sldId id="281" r:id="rId10"/>
    <p:sldId id="259" r:id="rId11"/>
    <p:sldId id="264" r:id="rId12"/>
    <p:sldId id="266" r:id="rId13"/>
    <p:sldId id="268" r:id="rId14"/>
    <p:sldId id="269" r:id="rId15"/>
    <p:sldId id="271" r:id="rId16"/>
    <p:sldId id="272" r:id="rId17"/>
    <p:sldId id="273" r:id="rId18"/>
    <p:sldId id="278" r:id="rId19"/>
    <p:sldId id="277" r:id="rId20"/>
    <p:sldId id="283" r:id="rId21"/>
    <p:sldId id="284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51B56"/>
    <a:srgbClr val="D6C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C55F18-4768-4AB1-8441-3C0C2F60DAFE}" type="doc">
      <dgm:prSet loTypeId="urn:microsoft.com/office/officeart/2005/8/layout/chevron2" loCatId="list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975F6A3-71A3-438E-A9A4-25CACB1E4934}">
      <dgm:prSet phldrT="[Текст]"/>
      <dgm:spPr/>
      <dgm:t>
        <a:bodyPr/>
        <a:lstStyle/>
        <a:p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b="1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B6A5CD-82D4-44C6-B6F2-0E0DF68619E8}" type="parTrans" cxnId="{29D4986F-6A21-4FEA-A049-A752B0ED7FC4}">
      <dgm:prSet/>
      <dgm:spPr/>
      <dgm:t>
        <a:bodyPr/>
        <a:lstStyle/>
        <a:p>
          <a:endParaRPr lang="ru-RU"/>
        </a:p>
      </dgm:t>
    </dgm:pt>
    <dgm:pt modelId="{24A54F46-956E-4E25-921C-B85F7F2D2296}" type="sibTrans" cxnId="{29D4986F-6A21-4FEA-A049-A752B0ED7FC4}">
      <dgm:prSet/>
      <dgm:spPr/>
      <dgm:t>
        <a:bodyPr/>
        <a:lstStyle/>
        <a:p>
          <a:endParaRPr lang="ru-RU"/>
        </a:p>
      </dgm:t>
    </dgm:pt>
    <dgm:pt modelId="{5B717336-1788-45FE-B806-4A3E91419B0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реализация государственной программы по патриотическому и экологическому воспитанию молодежи</a:t>
          </a:r>
          <a:endParaRPr lang="ru-RU" sz="32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558C576-8898-4005-A2DF-631F4938020C}" type="parTrans" cxnId="{6225D2F5-6AAA-4877-BAFB-02B38183058D}">
      <dgm:prSet/>
      <dgm:spPr/>
      <dgm:t>
        <a:bodyPr/>
        <a:lstStyle/>
        <a:p>
          <a:endParaRPr lang="ru-RU"/>
        </a:p>
      </dgm:t>
    </dgm:pt>
    <dgm:pt modelId="{770EF64F-6F1C-4C7C-AAD4-5282F482C1E1}" type="sibTrans" cxnId="{6225D2F5-6AAA-4877-BAFB-02B38183058D}">
      <dgm:prSet/>
      <dgm:spPr/>
      <dgm:t>
        <a:bodyPr/>
        <a:lstStyle/>
        <a:p>
          <a:endParaRPr lang="ru-RU"/>
        </a:p>
      </dgm:t>
    </dgm:pt>
    <dgm:pt modelId="{F2D3774A-0241-479B-9B30-2628E7046640}">
      <dgm:prSet phldrT="[Текст]"/>
      <dgm:spPr/>
      <dgm:t>
        <a:bodyPr/>
        <a:lstStyle/>
        <a:p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b="1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B48D37-6DFE-4E53-90E9-D30FB3A33A20}" type="parTrans" cxnId="{2E63F005-3ADF-4324-B97D-D67655B2C70B}">
      <dgm:prSet/>
      <dgm:spPr/>
      <dgm:t>
        <a:bodyPr/>
        <a:lstStyle/>
        <a:p>
          <a:endParaRPr lang="ru-RU"/>
        </a:p>
      </dgm:t>
    </dgm:pt>
    <dgm:pt modelId="{B645F249-70D9-4AD7-AA22-54EF924F523C}" type="sibTrans" cxnId="{2E63F005-3ADF-4324-B97D-D67655B2C70B}">
      <dgm:prSet/>
      <dgm:spPr/>
      <dgm:t>
        <a:bodyPr/>
        <a:lstStyle/>
        <a:p>
          <a:endParaRPr lang="ru-RU"/>
        </a:p>
      </dgm:t>
    </dgm:pt>
    <dgm:pt modelId="{326D40F1-C736-463B-AA4D-6ECF089F12C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реализация целей и задач </a:t>
          </a:r>
          <a:r>
            <a:rPr lang="ru-RU" sz="3200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общешкольного плана </a:t>
          </a:r>
          <a:r>
            <a: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воспитательной работы</a:t>
          </a:r>
          <a:endParaRPr lang="ru-RU" sz="32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12C7AA-88B7-4445-AAC3-0D0F8387E22C}" type="parTrans" cxnId="{5E100211-0012-4607-A9E3-352B4B5AC039}">
      <dgm:prSet/>
      <dgm:spPr/>
      <dgm:t>
        <a:bodyPr/>
        <a:lstStyle/>
        <a:p>
          <a:endParaRPr lang="ru-RU"/>
        </a:p>
      </dgm:t>
    </dgm:pt>
    <dgm:pt modelId="{8786D07B-5B7A-4CC9-8E16-CD1638913BCD}" type="sibTrans" cxnId="{5E100211-0012-4607-A9E3-352B4B5AC039}">
      <dgm:prSet/>
      <dgm:spPr/>
      <dgm:t>
        <a:bodyPr/>
        <a:lstStyle/>
        <a:p>
          <a:endParaRPr lang="ru-RU"/>
        </a:p>
      </dgm:t>
    </dgm:pt>
    <dgm:pt modelId="{1D923A5A-AE0B-4194-9C88-5B4C80A9AB8B}">
      <dgm:prSet phldrT="[Текст]"/>
      <dgm:spPr/>
      <dgm:t>
        <a:bodyPr/>
        <a:lstStyle/>
        <a:p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b="1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F59059-A967-47C2-8FAB-79794E7FFF2C}" type="parTrans" cxnId="{8BE7F86A-88F2-4590-8C2B-FC264B68283A}">
      <dgm:prSet/>
      <dgm:spPr/>
      <dgm:t>
        <a:bodyPr/>
        <a:lstStyle/>
        <a:p>
          <a:endParaRPr lang="ru-RU"/>
        </a:p>
      </dgm:t>
    </dgm:pt>
    <dgm:pt modelId="{4ED4DECA-1AB3-4FFA-8E76-BD9580BE3886}" type="sibTrans" cxnId="{8BE7F86A-88F2-4590-8C2B-FC264B68283A}">
      <dgm:prSet/>
      <dgm:spPr/>
      <dgm:t>
        <a:bodyPr/>
        <a:lstStyle/>
        <a:p>
          <a:endParaRPr lang="ru-RU"/>
        </a:p>
      </dgm:t>
    </dgm:pt>
    <dgm:pt modelId="{D6F385C7-DDD9-4F02-91DD-3C8C27CDCC50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актуальность проблемы загрязнения окружающей среды</a:t>
          </a:r>
          <a:endParaRPr lang="ru-RU" sz="32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700000-5879-414D-B5F4-4AFC0162FEFD}" type="parTrans" cxnId="{0EC2A83B-634A-4EF8-99F3-B76CCBC36535}">
      <dgm:prSet/>
      <dgm:spPr/>
      <dgm:t>
        <a:bodyPr/>
        <a:lstStyle/>
        <a:p>
          <a:endParaRPr lang="ru-RU"/>
        </a:p>
      </dgm:t>
    </dgm:pt>
    <dgm:pt modelId="{D1C09A5A-E35A-468B-ACCE-4F3227F68827}" type="sibTrans" cxnId="{0EC2A83B-634A-4EF8-99F3-B76CCBC36535}">
      <dgm:prSet/>
      <dgm:spPr/>
      <dgm:t>
        <a:bodyPr/>
        <a:lstStyle/>
        <a:p>
          <a:endParaRPr lang="ru-RU"/>
        </a:p>
      </dgm:t>
    </dgm:pt>
    <dgm:pt modelId="{274C204B-0DD2-44CA-9A70-47BCD159F4F6}" type="pres">
      <dgm:prSet presAssocID="{07C55F18-4768-4AB1-8441-3C0C2F60DA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05EA79-CB93-498A-AD9B-47BC218E59FD}" type="pres">
      <dgm:prSet presAssocID="{7975F6A3-71A3-438E-A9A4-25CACB1E4934}" presName="composite" presStyleCnt="0"/>
      <dgm:spPr/>
    </dgm:pt>
    <dgm:pt modelId="{851BBB3F-46FB-425E-A7B0-D03AD845ACED}" type="pres">
      <dgm:prSet presAssocID="{7975F6A3-71A3-438E-A9A4-25CACB1E493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7C38B-179E-43D5-ACA2-8C268547FDDE}" type="pres">
      <dgm:prSet presAssocID="{7975F6A3-71A3-438E-A9A4-25CACB1E4934}" presName="descendantText" presStyleLbl="alignAcc1" presStyleIdx="0" presStyleCnt="3" custScaleY="194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4FD59-B58C-4067-AAF0-0D2BFCD572FA}" type="pres">
      <dgm:prSet presAssocID="{24A54F46-956E-4E25-921C-B85F7F2D2296}" presName="sp" presStyleCnt="0"/>
      <dgm:spPr/>
    </dgm:pt>
    <dgm:pt modelId="{74C345AD-4AE7-48C5-8780-06D049F6DED6}" type="pres">
      <dgm:prSet presAssocID="{F2D3774A-0241-479B-9B30-2628E7046640}" presName="composite" presStyleCnt="0"/>
      <dgm:spPr/>
    </dgm:pt>
    <dgm:pt modelId="{52166251-6E5C-4235-9FEF-7FEFDA22008D}" type="pres">
      <dgm:prSet presAssocID="{F2D3774A-0241-479B-9B30-2628E7046640}" presName="parentText" presStyleLbl="alignNode1" presStyleIdx="1" presStyleCnt="3" custLinFactNeighborX="-60576" custLinFactNeighborY="-12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B6D79-4862-4B5D-94D8-CEB2A46EE6C4}" type="pres">
      <dgm:prSet presAssocID="{F2D3774A-0241-479B-9B30-2628E7046640}" presName="descendantText" presStyleLbl="alignAcc1" presStyleIdx="1" presStyleCnt="3" custScaleY="172976" custLinFactNeighborX="1281" custLinFactNeighborY="9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9C7C1-208A-4DD0-BE0F-9AE21963CD61}" type="pres">
      <dgm:prSet presAssocID="{B645F249-70D9-4AD7-AA22-54EF924F523C}" presName="sp" presStyleCnt="0"/>
      <dgm:spPr/>
    </dgm:pt>
    <dgm:pt modelId="{5FFDE75B-29D3-429E-A40F-77080AD37C64}" type="pres">
      <dgm:prSet presAssocID="{1D923A5A-AE0B-4194-9C88-5B4C80A9AB8B}" presName="composite" presStyleCnt="0"/>
      <dgm:spPr/>
    </dgm:pt>
    <dgm:pt modelId="{CD4DA0C6-CCC9-4C67-A5B4-7B5A1A396F70}" type="pres">
      <dgm:prSet presAssocID="{1D923A5A-AE0B-4194-9C88-5B4C80A9AB8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2CADB-741E-4948-8687-E00EE6F99609}" type="pres">
      <dgm:prSet presAssocID="{1D923A5A-AE0B-4194-9C88-5B4C80A9AB8B}" presName="descendantText" presStyleLbl="alignAcc1" presStyleIdx="2" presStyleCnt="3" custScaleY="210448" custLinFactNeighborX="105" custLinFactNeighborY="-1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E7F86A-88F2-4590-8C2B-FC264B68283A}" srcId="{07C55F18-4768-4AB1-8441-3C0C2F60DAFE}" destId="{1D923A5A-AE0B-4194-9C88-5B4C80A9AB8B}" srcOrd="2" destOrd="0" parTransId="{DDF59059-A967-47C2-8FAB-79794E7FFF2C}" sibTransId="{4ED4DECA-1AB3-4FFA-8E76-BD9580BE3886}"/>
    <dgm:cxn modelId="{87BD8809-A021-4186-8D35-477E4215137E}" type="presOf" srcId="{5B717336-1788-45FE-B806-4A3E91419B07}" destId="{50E7C38B-179E-43D5-ACA2-8C268547FDDE}" srcOrd="0" destOrd="0" presId="urn:microsoft.com/office/officeart/2005/8/layout/chevron2"/>
    <dgm:cxn modelId="{29D4986F-6A21-4FEA-A049-A752B0ED7FC4}" srcId="{07C55F18-4768-4AB1-8441-3C0C2F60DAFE}" destId="{7975F6A3-71A3-438E-A9A4-25CACB1E4934}" srcOrd="0" destOrd="0" parTransId="{E0B6A5CD-82D4-44C6-B6F2-0E0DF68619E8}" sibTransId="{24A54F46-956E-4E25-921C-B85F7F2D2296}"/>
    <dgm:cxn modelId="{212342D7-6E6A-4002-B898-E95F740C4F37}" type="presOf" srcId="{1D923A5A-AE0B-4194-9C88-5B4C80A9AB8B}" destId="{CD4DA0C6-CCC9-4C67-A5B4-7B5A1A396F70}" srcOrd="0" destOrd="0" presId="urn:microsoft.com/office/officeart/2005/8/layout/chevron2"/>
    <dgm:cxn modelId="{5E100211-0012-4607-A9E3-352B4B5AC039}" srcId="{F2D3774A-0241-479B-9B30-2628E7046640}" destId="{326D40F1-C736-463B-AA4D-6ECF089F12C6}" srcOrd="0" destOrd="0" parTransId="{8212C7AA-88B7-4445-AAC3-0D0F8387E22C}" sibTransId="{8786D07B-5B7A-4CC9-8E16-CD1638913BCD}"/>
    <dgm:cxn modelId="{3FD961CD-7D8F-4F1B-A809-C6437D7F00F8}" type="presOf" srcId="{F2D3774A-0241-479B-9B30-2628E7046640}" destId="{52166251-6E5C-4235-9FEF-7FEFDA22008D}" srcOrd="0" destOrd="0" presId="urn:microsoft.com/office/officeart/2005/8/layout/chevron2"/>
    <dgm:cxn modelId="{0EC2A83B-634A-4EF8-99F3-B76CCBC36535}" srcId="{1D923A5A-AE0B-4194-9C88-5B4C80A9AB8B}" destId="{D6F385C7-DDD9-4F02-91DD-3C8C27CDCC50}" srcOrd="0" destOrd="0" parTransId="{7C700000-5879-414D-B5F4-4AFC0162FEFD}" sibTransId="{D1C09A5A-E35A-468B-ACCE-4F3227F68827}"/>
    <dgm:cxn modelId="{6225D2F5-6AAA-4877-BAFB-02B38183058D}" srcId="{7975F6A3-71A3-438E-A9A4-25CACB1E4934}" destId="{5B717336-1788-45FE-B806-4A3E91419B07}" srcOrd="0" destOrd="0" parTransId="{F558C576-8898-4005-A2DF-631F4938020C}" sibTransId="{770EF64F-6F1C-4C7C-AAD4-5282F482C1E1}"/>
    <dgm:cxn modelId="{12AC0B12-4192-40C0-B42D-C5BED15134A5}" type="presOf" srcId="{D6F385C7-DDD9-4F02-91DD-3C8C27CDCC50}" destId="{A092CADB-741E-4948-8687-E00EE6F99609}" srcOrd="0" destOrd="0" presId="urn:microsoft.com/office/officeart/2005/8/layout/chevron2"/>
    <dgm:cxn modelId="{CDA414E7-156D-44BA-945B-EACF35BCD037}" type="presOf" srcId="{07C55F18-4768-4AB1-8441-3C0C2F60DAFE}" destId="{274C204B-0DD2-44CA-9A70-47BCD159F4F6}" srcOrd="0" destOrd="0" presId="urn:microsoft.com/office/officeart/2005/8/layout/chevron2"/>
    <dgm:cxn modelId="{2E63F005-3ADF-4324-B97D-D67655B2C70B}" srcId="{07C55F18-4768-4AB1-8441-3C0C2F60DAFE}" destId="{F2D3774A-0241-479B-9B30-2628E7046640}" srcOrd="1" destOrd="0" parTransId="{39B48D37-6DFE-4E53-90E9-D30FB3A33A20}" sibTransId="{B645F249-70D9-4AD7-AA22-54EF924F523C}"/>
    <dgm:cxn modelId="{8C20E1CF-3426-4E44-A7C5-D1058234A23B}" type="presOf" srcId="{326D40F1-C736-463B-AA4D-6ECF089F12C6}" destId="{319B6D79-4862-4B5D-94D8-CEB2A46EE6C4}" srcOrd="0" destOrd="0" presId="urn:microsoft.com/office/officeart/2005/8/layout/chevron2"/>
    <dgm:cxn modelId="{5B254596-335C-455B-8819-BFC14A86BECE}" type="presOf" srcId="{7975F6A3-71A3-438E-A9A4-25CACB1E4934}" destId="{851BBB3F-46FB-425E-A7B0-D03AD845ACED}" srcOrd="0" destOrd="0" presId="urn:microsoft.com/office/officeart/2005/8/layout/chevron2"/>
    <dgm:cxn modelId="{6206D88B-0647-4C2A-8C29-E72FA1DA7D6C}" type="presParOf" srcId="{274C204B-0DD2-44CA-9A70-47BCD159F4F6}" destId="{6905EA79-CB93-498A-AD9B-47BC218E59FD}" srcOrd="0" destOrd="0" presId="urn:microsoft.com/office/officeart/2005/8/layout/chevron2"/>
    <dgm:cxn modelId="{2D49AA0A-D554-4787-9CC4-0D8758DAEF69}" type="presParOf" srcId="{6905EA79-CB93-498A-AD9B-47BC218E59FD}" destId="{851BBB3F-46FB-425E-A7B0-D03AD845ACED}" srcOrd="0" destOrd="0" presId="urn:microsoft.com/office/officeart/2005/8/layout/chevron2"/>
    <dgm:cxn modelId="{A65F585B-9A24-450D-9943-1C61E603B90D}" type="presParOf" srcId="{6905EA79-CB93-498A-AD9B-47BC218E59FD}" destId="{50E7C38B-179E-43D5-ACA2-8C268547FDDE}" srcOrd="1" destOrd="0" presId="urn:microsoft.com/office/officeart/2005/8/layout/chevron2"/>
    <dgm:cxn modelId="{F382CEF9-EB38-465E-ADCE-9783B9721F6C}" type="presParOf" srcId="{274C204B-0DD2-44CA-9A70-47BCD159F4F6}" destId="{60D4FD59-B58C-4067-AAF0-0D2BFCD572FA}" srcOrd="1" destOrd="0" presId="urn:microsoft.com/office/officeart/2005/8/layout/chevron2"/>
    <dgm:cxn modelId="{EA69762A-D2B6-44F4-805E-4323CBC804AE}" type="presParOf" srcId="{274C204B-0DD2-44CA-9A70-47BCD159F4F6}" destId="{74C345AD-4AE7-48C5-8780-06D049F6DED6}" srcOrd="2" destOrd="0" presId="urn:microsoft.com/office/officeart/2005/8/layout/chevron2"/>
    <dgm:cxn modelId="{F7F5BF54-EDD0-42FF-B979-DC6BA08B4E01}" type="presParOf" srcId="{74C345AD-4AE7-48C5-8780-06D049F6DED6}" destId="{52166251-6E5C-4235-9FEF-7FEFDA22008D}" srcOrd="0" destOrd="0" presId="urn:microsoft.com/office/officeart/2005/8/layout/chevron2"/>
    <dgm:cxn modelId="{DCE81A00-8818-411B-B93D-FB038F63E0A9}" type="presParOf" srcId="{74C345AD-4AE7-48C5-8780-06D049F6DED6}" destId="{319B6D79-4862-4B5D-94D8-CEB2A46EE6C4}" srcOrd="1" destOrd="0" presId="urn:microsoft.com/office/officeart/2005/8/layout/chevron2"/>
    <dgm:cxn modelId="{21C894B5-2307-42BE-BF4F-F0DC56BA524B}" type="presParOf" srcId="{274C204B-0DD2-44CA-9A70-47BCD159F4F6}" destId="{63C9C7C1-208A-4DD0-BE0F-9AE21963CD61}" srcOrd="3" destOrd="0" presId="urn:microsoft.com/office/officeart/2005/8/layout/chevron2"/>
    <dgm:cxn modelId="{368562AC-07E5-4348-A407-427483624AC0}" type="presParOf" srcId="{274C204B-0DD2-44CA-9A70-47BCD159F4F6}" destId="{5FFDE75B-29D3-429E-A40F-77080AD37C64}" srcOrd="4" destOrd="0" presId="urn:microsoft.com/office/officeart/2005/8/layout/chevron2"/>
    <dgm:cxn modelId="{3C903E02-BFDA-4073-8211-FDB1AAD8D81F}" type="presParOf" srcId="{5FFDE75B-29D3-429E-A40F-77080AD37C64}" destId="{CD4DA0C6-CCC9-4C67-A5B4-7B5A1A396F70}" srcOrd="0" destOrd="0" presId="urn:microsoft.com/office/officeart/2005/8/layout/chevron2"/>
    <dgm:cxn modelId="{150ECAA7-396E-4282-B79A-A2D42A79C00E}" type="presParOf" srcId="{5FFDE75B-29D3-429E-A40F-77080AD37C64}" destId="{A092CADB-741E-4948-8687-E00EE6F9960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D77D96-759D-431D-BE08-74F16C8EA314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0B6A66-40F9-45C6-8D4B-0288E4A3EF3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Потому что полиэтиленовый пакет – это серьезный вред экологии!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8DEEA0-2276-4E6D-87DE-7F95CE431A8A}" type="parTrans" cxnId="{70167A23-B645-4175-8190-876F394DA7C1}">
      <dgm:prSet/>
      <dgm:spPr/>
      <dgm:t>
        <a:bodyPr/>
        <a:lstStyle/>
        <a:p>
          <a:endParaRPr lang="ru-RU"/>
        </a:p>
      </dgm:t>
    </dgm:pt>
    <dgm:pt modelId="{BDD4E102-98F2-4BA9-9E2C-5F7C06372C86}" type="sibTrans" cxnId="{70167A23-B645-4175-8190-876F394DA7C1}">
      <dgm:prSet/>
      <dgm:spPr/>
      <dgm:t>
        <a:bodyPr/>
        <a:lstStyle/>
        <a:p>
          <a:endParaRPr lang="ru-RU"/>
        </a:p>
      </dgm:t>
    </dgm:pt>
    <dgm:pt modelId="{761B439D-8F12-4D2D-9AB4-9282E51EBFD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Брошенные пакеты нарушают городские коммуникации – забивают ливневые стоки.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F475C5-9E09-4A34-8322-C54ABB13A725}" type="parTrans" cxnId="{C51CC07E-F6D9-4681-A12E-7D189B2429E8}">
      <dgm:prSet/>
      <dgm:spPr/>
      <dgm:t>
        <a:bodyPr/>
        <a:lstStyle/>
        <a:p>
          <a:endParaRPr lang="ru-RU"/>
        </a:p>
      </dgm:t>
    </dgm:pt>
    <dgm:pt modelId="{DFE8FCFB-1423-4FF8-B753-568361CF703A}" type="sibTrans" cxnId="{C51CC07E-F6D9-4681-A12E-7D189B2429E8}">
      <dgm:prSet/>
      <dgm:spPr/>
      <dgm:t>
        <a:bodyPr/>
        <a:lstStyle/>
        <a:p>
          <a:endParaRPr lang="ru-RU"/>
        </a:p>
      </dgm:t>
    </dgm:pt>
    <dgm:pt modelId="{09B7C82A-4D02-40B2-9243-5FF0A17ACA5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Пластиковые пакеты становятся причиной гибели животных.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C55FA5-CB1F-405B-BDC3-986AFFF8442E}" type="parTrans" cxnId="{69ED2D25-EB8E-4983-BEE4-581096F22945}">
      <dgm:prSet/>
      <dgm:spPr/>
      <dgm:t>
        <a:bodyPr/>
        <a:lstStyle/>
        <a:p>
          <a:endParaRPr lang="ru-RU"/>
        </a:p>
      </dgm:t>
    </dgm:pt>
    <dgm:pt modelId="{29A76BC5-4430-4A3D-A158-A1D05B6772B4}" type="sibTrans" cxnId="{69ED2D25-EB8E-4983-BEE4-581096F22945}">
      <dgm:prSet/>
      <dgm:spPr/>
      <dgm:t>
        <a:bodyPr/>
        <a:lstStyle/>
        <a:p>
          <a:endParaRPr lang="ru-RU"/>
        </a:p>
      </dgm:t>
    </dgm:pt>
    <dgm:pt modelId="{BBEDEA95-D8A4-4593-A275-D1B936E98C0D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Одним пакетом пользуются в среднем не более 20 минут, а на его разложение уходит 400 лет.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E3863B1-C0CA-4F1E-9E5F-2D4C5B33E3BD}" type="parTrans" cxnId="{BA439E55-31AA-46DB-9FD3-3E2B98B4EDA4}">
      <dgm:prSet/>
      <dgm:spPr/>
      <dgm:t>
        <a:bodyPr/>
        <a:lstStyle/>
        <a:p>
          <a:endParaRPr lang="ru-RU"/>
        </a:p>
      </dgm:t>
    </dgm:pt>
    <dgm:pt modelId="{C3992DE5-01A9-421D-9C0F-44A8631A6BDE}" type="sibTrans" cxnId="{BA439E55-31AA-46DB-9FD3-3E2B98B4EDA4}">
      <dgm:prSet/>
      <dgm:spPr/>
      <dgm:t>
        <a:bodyPr/>
        <a:lstStyle/>
        <a:p>
          <a:endParaRPr lang="ru-RU"/>
        </a:p>
      </dgm:t>
    </dgm:pt>
    <dgm:pt modelId="{D9C712EA-A922-47FF-834E-D465DBBF7644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природе нет бактерий, способных разлагать полимерные соединения, поэтому избавиться от пакетов можно только путем сжигания .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5BAEE3-D885-46F3-A728-41CEC9774A4E}" type="parTrans" cxnId="{D8495C37-B34F-4F74-AE69-F58A0AB8C29F}">
      <dgm:prSet/>
      <dgm:spPr/>
      <dgm:t>
        <a:bodyPr/>
        <a:lstStyle/>
        <a:p>
          <a:endParaRPr lang="ru-RU"/>
        </a:p>
      </dgm:t>
    </dgm:pt>
    <dgm:pt modelId="{93BD627A-9A81-4754-B205-44FF7505D360}" type="sibTrans" cxnId="{D8495C37-B34F-4F74-AE69-F58A0AB8C29F}">
      <dgm:prSet/>
      <dgm:spPr/>
      <dgm:t>
        <a:bodyPr/>
        <a:lstStyle/>
        <a:p>
          <a:endParaRPr lang="ru-RU"/>
        </a:p>
      </dgm:t>
    </dgm:pt>
    <dgm:pt modelId="{359D90AB-1211-4790-897E-343C55EAD89D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 сгорании полимерных материалов выделяется один из самых ядовитых газов – СО</a:t>
          </a:r>
          <a:r>
            <a:rPr lang="ru-RU" sz="2400" b="1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(угарный</a:t>
          </a:r>
          <a:r>
            <a:rPr lang="ru-RU" sz="2400" dirty="0" smtClean="0">
              <a:solidFill>
                <a:schemeClr val="tx1"/>
              </a:solidFill>
            </a:rPr>
            <a:t>). </a:t>
          </a:r>
          <a:endParaRPr lang="ru-RU" sz="2400" dirty="0">
            <a:solidFill>
              <a:schemeClr val="tx1"/>
            </a:solidFill>
          </a:endParaRPr>
        </a:p>
      </dgm:t>
    </dgm:pt>
    <dgm:pt modelId="{8E7703A7-99D1-4D55-8EA3-8BD736EE8B20}" type="parTrans" cxnId="{21E2A74D-9171-4B43-BC9E-5642A1270C01}">
      <dgm:prSet/>
      <dgm:spPr/>
      <dgm:t>
        <a:bodyPr/>
        <a:lstStyle/>
        <a:p>
          <a:endParaRPr lang="ru-RU"/>
        </a:p>
      </dgm:t>
    </dgm:pt>
    <dgm:pt modelId="{9BC1836D-DB0E-471F-8C73-66BBF5F46955}" type="sibTrans" cxnId="{21E2A74D-9171-4B43-BC9E-5642A1270C01}">
      <dgm:prSet/>
      <dgm:spPr/>
      <dgm:t>
        <a:bodyPr/>
        <a:lstStyle/>
        <a:p>
          <a:endParaRPr lang="ru-RU"/>
        </a:p>
      </dgm:t>
    </dgm:pt>
    <dgm:pt modelId="{0737C763-DC09-4953-9B9B-B3EDF3DAB1C4}">
      <dgm:prSet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Салехарде нет предприятий, способных перерабатывать полиэтиленовые пакеты.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B0EEA5-A011-4AF4-8C35-647A08EB3830}" type="parTrans" cxnId="{46144601-5AF6-4320-BCDC-EBEE83C13179}">
      <dgm:prSet/>
      <dgm:spPr/>
      <dgm:t>
        <a:bodyPr/>
        <a:lstStyle/>
        <a:p>
          <a:endParaRPr lang="ru-RU"/>
        </a:p>
      </dgm:t>
    </dgm:pt>
    <dgm:pt modelId="{68218E4B-8468-42BF-8EED-8E1FAC55ABAB}" type="sibTrans" cxnId="{46144601-5AF6-4320-BCDC-EBEE83C13179}">
      <dgm:prSet/>
      <dgm:spPr/>
      <dgm:t>
        <a:bodyPr/>
        <a:lstStyle/>
        <a:p>
          <a:endParaRPr lang="ru-RU"/>
        </a:p>
      </dgm:t>
    </dgm:pt>
    <dgm:pt modelId="{E283642E-FE21-499C-BEE0-93A8DC726F61}" type="pres">
      <dgm:prSet presAssocID="{38D77D96-759D-431D-BE08-74F16C8EA3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F95C87-BEFD-431E-AA73-47D7CEB82555}" type="pres">
      <dgm:prSet presAssocID="{920B6A66-40F9-45C6-8D4B-0288E4A3EF34}" presName="parentLin" presStyleCnt="0"/>
      <dgm:spPr/>
    </dgm:pt>
    <dgm:pt modelId="{39DB67C5-0DAE-4EFC-AC4B-DC8076A3308B}" type="pres">
      <dgm:prSet presAssocID="{920B6A66-40F9-45C6-8D4B-0288E4A3EF34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15E0063-6334-445F-B801-4DE9290EA02D}" type="pres">
      <dgm:prSet presAssocID="{920B6A66-40F9-45C6-8D4B-0288E4A3EF34}" presName="parentText" presStyleLbl="node1" presStyleIdx="0" presStyleCnt="7" custScaleX="142387" custScaleY="606267" custLinFactY="200000" custLinFactNeighborX="-58890" custLinFactNeighborY="2466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EF0A0-EF37-4748-927D-D54C4F884CB6}" type="pres">
      <dgm:prSet presAssocID="{920B6A66-40F9-45C6-8D4B-0288E4A3EF34}" presName="negativeSpace" presStyleCnt="0"/>
      <dgm:spPr/>
    </dgm:pt>
    <dgm:pt modelId="{E5B9901C-720F-4165-9DC4-E8D5C4BAFB91}" type="pres">
      <dgm:prSet presAssocID="{920B6A66-40F9-45C6-8D4B-0288E4A3EF34}" presName="childText" presStyleLbl="conFgAcc1" presStyleIdx="0" presStyleCnt="7">
        <dgm:presLayoutVars>
          <dgm:bulletEnabled val="1"/>
        </dgm:presLayoutVars>
      </dgm:prSet>
      <dgm:spPr/>
    </dgm:pt>
    <dgm:pt modelId="{7E0C5108-5C9A-414C-8ED7-11BC01CE2671}" type="pres">
      <dgm:prSet presAssocID="{BDD4E102-98F2-4BA9-9E2C-5F7C06372C86}" presName="spaceBetweenRectangles" presStyleCnt="0"/>
      <dgm:spPr/>
    </dgm:pt>
    <dgm:pt modelId="{C2B6C2DC-45E3-452D-8B93-4609806DF82E}" type="pres">
      <dgm:prSet presAssocID="{761B439D-8F12-4D2D-9AB4-9282E51EBFDE}" presName="parentLin" presStyleCnt="0"/>
      <dgm:spPr/>
    </dgm:pt>
    <dgm:pt modelId="{63B819EC-2E0F-471B-8EB1-2BD308D746A3}" type="pres">
      <dgm:prSet presAssocID="{761B439D-8F12-4D2D-9AB4-9282E51EBFDE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85A0011-18C1-4FA4-A7E9-575271996976}" type="pres">
      <dgm:prSet presAssocID="{761B439D-8F12-4D2D-9AB4-9282E51EBFDE}" presName="parentText" presStyleLbl="node1" presStyleIdx="1" presStyleCnt="7" custScaleX="137055" custScaleY="497255" custLinFactY="200000" custLinFactNeighborX="-60349" custLinFactNeighborY="2115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7381D-9ACD-4A22-B152-16315E62A763}" type="pres">
      <dgm:prSet presAssocID="{761B439D-8F12-4D2D-9AB4-9282E51EBFDE}" presName="negativeSpace" presStyleCnt="0"/>
      <dgm:spPr/>
    </dgm:pt>
    <dgm:pt modelId="{911670E2-218A-4D07-9611-3C589141C69D}" type="pres">
      <dgm:prSet presAssocID="{761B439D-8F12-4D2D-9AB4-9282E51EBFDE}" presName="childText" presStyleLbl="conFgAcc1" presStyleIdx="1" presStyleCnt="7">
        <dgm:presLayoutVars>
          <dgm:bulletEnabled val="1"/>
        </dgm:presLayoutVars>
      </dgm:prSet>
      <dgm:spPr/>
    </dgm:pt>
    <dgm:pt modelId="{BFF35A80-2291-4C66-95DD-8FFF9A0E0CA9}" type="pres">
      <dgm:prSet presAssocID="{DFE8FCFB-1423-4FF8-B753-568361CF703A}" presName="spaceBetweenRectangles" presStyleCnt="0"/>
      <dgm:spPr/>
    </dgm:pt>
    <dgm:pt modelId="{6B5D1EF6-2C88-4928-A705-07E919DB52C9}" type="pres">
      <dgm:prSet presAssocID="{0737C763-DC09-4953-9B9B-B3EDF3DAB1C4}" presName="parentLin" presStyleCnt="0"/>
      <dgm:spPr/>
    </dgm:pt>
    <dgm:pt modelId="{591D1826-8D0B-4638-9CD8-4BAA1233FD6D}" type="pres">
      <dgm:prSet presAssocID="{0737C763-DC09-4953-9B9B-B3EDF3DAB1C4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73A7B25D-86E1-40B2-9821-F2B43CE67564}" type="pres">
      <dgm:prSet presAssocID="{0737C763-DC09-4953-9B9B-B3EDF3DAB1C4}" presName="parentText" presStyleLbl="node1" presStyleIdx="2" presStyleCnt="7" custScaleX="137046" custScaleY="553984" custLinFactY="157924" custLinFactNeighborX="-60349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8630E-DCB5-4A02-9582-7BD4538F3A12}" type="pres">
      <dgm:prSet presAssocID="{0737C763-DC09-4953-9B9B-B3EDF3DAB1C4}" presName="negativeSpace" presStyleCnt="0"/>
      <dgm:spPr/>
    </dgm:pt>
    <dgm:pt modelId="{0B8BC3FF-66C0-462B-B464-41B1E486F75B}" type="pres">
      <dgm:prSet presAssocID="{0737C763-DC09-4953-9B9B-B3EDF3DAB1C4}" presName="childText" presStyleLbl="conFgAcc1" presStyleIdx="2" presStyleCnt="7">
        <dgm:presLayoutVars>
          <dgm:bulletEnabled val="1"/>
        </dgm:presLayoutVars>
      </dgm:prSet>
      <dgm:spPr/>
    </dgm:pt>
    <dgm:pt modelId="{DCD01C2A-2222-4B62-9F3E-0E728A1E89FA}" type="pres">
      <dgm:prSet presAssocID="{68218E4B-8468-42BF-8EED-8E1FAC55ABAB}" presName="spaceBetweenRectangles" presStyleCnt="0"/>
      <dgm:spPr/>
    </dgm:pt>
    <dgm:pt modelId="{82B6912F-703B-4B99-9BF9-A531065E071F}" type="pres">
      <dgm:prSet presAssocID="{359D90AB-1211-4790-897E-343C55EAD89D}" presName="parentLin" presStyleCnt="0"/>
      <dgm:spPr/>
    </dgm:pt>
    <dgm:pt modelId="{B2165BDB-BF3F-40E6-82E9-C01DC887CAAA}" type="pres">
      <dgm:prSet presAssocID="{359D90AB-1211-4790-897E-343C55EAD89D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D87C8D57-5D22-446C-BE60-2B3EB23AAE77}" type="pres">
      <dgm:prSet presAssocID="{359D90AB-1211-4790-897E-343C55EAD89D}" presName="parentText" presStyleLbl="node1" presStyleIdx="3" presStyleCnt="7" custScaleX="135811" custScaleY="599273" custLinFactY="421144" custLinFactNeighborX="-60698" custLinFactNeighborY="5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67284-58D8-4CC7-94A9-8D337EDB2FB1}" type="pres">
      <dgm:prSet presAssocID="{359D90AB-1211-4790-897E-343C55EAD89D}" presName="negativeSpace" presStyleCnt="0"/>
      <dgm:spPr/>
    </dgm:pt>
    <dgm:pt modelId="{2535179F-C0B4-4EF5-8D03-06EF8AA14806}" type="pres">
      <dgm:prSet presAssocID="{359D90AB-1211-4790-897E-343C55EAD89D}" presName="childText" presStyleLbl="conFgAcc1" presStyleIdx="3" presStyleCnt="7">
        <dgm:presLayoutVars>
          <dgm:bulletEnabled val="1"/>
        </dgm:presLayoutVars>
      </dgm:prSet>
      <dgm:spPr/>
    </dgm:pt>
    <dgm:pt modelId="{2125F93D-6796-4A2B-A03B-F6A9C3985F21}" type="pres">
      <dgm:prSet presAssocID="{9BC1836D-DB0E-471F-8C73-66BBF5F46955}" presName="spaceBetweenRectangles" presStyleCnt="0"/>
      <dgm:spPr/>
    </dgm:pt>
    <dgm:pt modelId="{A8991BC3-7E11-45B3-99A6-7042BCAFB4E0}" type="pres">
      <dgm:prSet presAssocID="{D9C712EA-A922-47FF-834E-D465DBBF7644}" presName="parentLin" presStyleCnt="0"/>
      <dgm:spPr/>
    </dgm:pt>
    <dgm:pt modelId="{52E3C2F4-C48F-4759-AD77-0C4842F3586C}" type="pres">
      <dgm:prSet presAssocID="{D9C712EA-A922-47FF-834E-D465DBBF7644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48935997-BC8C-4E93-A567-19AC8C0249D5}" type="pres">
      <dgm:prSet presAssocID="{D9C712EA-A922-47FF-834E-D465DBBF7644}" presName="parentText" presStyleLbl="node1" presStyleIdx="4" presStyleCnt="7" custScaleX="137226" custScaleY="618263" custLinFactY="-166005" custLinFactNeighborX="-60310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7352E-860D-4246-9657-AAABEAF64A12}" type="pres">
      <dgm:prSet presAssocID="{D9C712EA-A922-47FF-834E-D465DBBF7644}" presName="negativeSpace" presStyleCnt="0"/>
      <dgm:spPr/>
    </dgm:pt>
    <dgm:pt modelId="{C3923AE5-B0E8-4A30-99ED-AA505EE0CF0D}" type="pres">
      <dgm:prSet presAssocID="{D9C712EA-A922-47FF-834E-D465DBBF7644}" presName="childText" presStyleLbl="conFgAcc1" presStyleIdx="4" presStyleCnt="7" custLinFactY="-287203" custLinFactNeighborY="-300000">
        <dgm:presLayoutVars>
          <dgm:bulletEnabled val="1"/>
        </dgm:presLayoutVars>
      </dgm:prSet>
      <dgm:spPr/>
    </dgm:pt>
    <dgm:pt modelId="{46FF5B19-30ED-4778-B742-A72462901C8E}" type="pres">
      <dgm:prSet presAssocID="{93BD627A-9A81-4754-B205-44FF7505D360}" presName="spaceBetweenRectangles" presStyleCnt="0"/>
      <dgm:spPr/>
    </dgm:pt>
    <dgm:pt modelId="{1260A961-96EE-4109-A452-9000FD54613C}" type="pres">
      <dgm:prSet presAssocID="{BBEDEA95-D8A4-4593-A275-D1B936E98C0D}" presName="parentLin" presStyleCnt="0"/>
      <dgm:spPr/>
    </dgm:pt>
    <dgm:pt modelId="{B3694AA9-B490-4583-B36B-1DA958B0DE5E}" type="pres">
      <dgm:prSet presAssocID="{BBEDEA95-D8A4-4593-A275-D1B936E98C0D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608AD024-2FF5-4173-BA4A-3525319BD334}" type="pres">
      <dgm:prSet presAssocID="{BBEDEA95-D8A4-4593-A275-D1B936E98C0D}" presName="parentText" presStyleLbl="node1" presStyleIdx="5" presStyleCnt="7" custScaleX="138516" custScaleY="461310" custLinFactY="100000" custLinFactNeighborX="-59954" custLinFactNeighborY="1305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3C396-D38E-454D-87D4-B077981E0907}" type="pres">
      <dgm:prSet presAssocID="{BBEDEA95-D8A4-4593-A275-D1B936E98C0D}" presName="negativeSpace" presStyleCnt="0"/>
      <dgm:spPr/>
    </dgm:pt>
    <dgm:pt modelId="{60C464EA-34DE-489A-951E-C528A210571F}" type="pres">
      <dgm:prSet presAssocID="{BBEDEA95-D8A4-4593-A275-D1B936E98C0D}" presName="childText" presStyleLbl="conFgAcc1" presStyleIdx="5" presStyleCnt="7">
        <dgm:presLayoutVars>
          <dgm:bulletEnabled val="1"/>
        </dgm:presLayoutVars>
      </dgm:prSet>
      <dgm:spPr/>
    </dgm:pt>
    <dgm:pt modelId="{54BF6D53-7D2D-4075-8CAE-7747509D8C72}" type="pres">
      <dgm:prSet presAssocID="{C3992DE5-01A9-421D-9C0F-44A8631A6BDE}" presName="spaceBetweenRectangles" presStyleCnt="0"/>
      <dgm:spPr/>
    </dgm:pt>
    <dgm:pt modelId="{C2A46593-D5F9-4BF6-9B05-C445CF7DED46}" type="pres">
      <dgm:prSet presAssocID="{09B7C82A-4D02-40B2-9243-5FF0A17ACA5D}" presName="parentLin" presStyleCnt="0"/>
      <dgm:spPr/>
    </dgm:pt>
    <dgm:pt modelId="{54F36772-E1E4-4A0A-8330-219B21C8DC24}" type="pres">
      <dgm:prSet presAssocID="{09B7C82A-4D02-40B2-9243-5FF0A17ACA5D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DF12FBA0-1D9F-4045-BD3D-C16FDDB595BE}" type="pres">
      <dgm:prSet presAssocID="{09B7C82A-4D02-40B2-9243-5FF0A17ACA5D}" presName="parentText" presStyleLbl="node1" presStyleIdx="6" presStyleCnt="7" custScaleX="149518" custScaleY="486914" custLinFactY="94001" custLinFactNeighborX="-5690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C468F0-2AEE-452B-A140-B2C4F9C98974}" type="pres">
      <dgm:prSet presAssocID="{09B7C82A-4D02-40B2-9243-5FF0A17ACA5D}" presName="negativeSpace" presStyleCnt="0"/>
      <dgm:spPr/>
    </dgm:pt>
    <dgm:pt modelId="{EA57C9F6-8DBF-4C7D-95D0-D2102972B389}" type="pres">
      <dgm:prSet presAssocID="{09B7C82A-4D02-40B2-9243-5FF0A17ACA5D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D8495C37-B34F-4F74-AE69-F58A0AB8C29F}" srcId="{38D77D96-759D-431D-BE08-74F16C8EA314}" destId="{D9C712EA-A922-47FF-834E-D465DBBF7644}" srcOrd="4" destOrd="0" parTransId="{815BAEE3-D885-46F3-A728-41CEC9774A4E}" sibTransId="{93BD627A-9A81-4754-B205-44FF7505D360}"/>
    <dgm:cxn modelId="{0F84958C-C7B3-40E6-93D0-D8FECD4D134D}" type="presOf" srcId="{0737C763-DC09-4953-9B9B-B3EDF3DAB1C4}" destId="{73A7B25D-86E1-40B2-9821-F2B43CE67564}" srcOrd="1" destOrd="0" presId="urn:microsoft.com/office/officeart/2005/8/layout/list1"/>
    <dgm:cxn modelId="{3DFC8BAD-72F9-41CE-95FE-A3D06F99D360}" type="presOf" srcId="{BBEDEA95-D8A4-4593-A275-D1B936E98C0D}" destId="{B3694AA9-B490-4583-B36B-1DA958B0DE5E}" srcOrd="0" destOrd="0" presId="urn:microsoft.com/office/officeart/2005/8/layout/list1"/>
    <dgm:cxn modelId="{4946AE50-67ED-4F95-AA09-2194D793BF64}" type="presOf" srcId="{359D90AB-1211-4790-897E-343C55EAD89D}" destId="{D87C8D57-5D22-446C-BE60-2B3EB23AAE77}" srcOrd="1" destOrd="0" presId="urn:microsoft.com/office/officeart/2005/8/layout/list1"/>
    <dgm:cxn modelId="{5AB3FABA-B250-40C3-A6DA-1DF26B9BCD69}" type="presOf" srcId="{BBEDEA95-D8A4-4593-A275-D1B936E98C0D}" destId="{608AD024-2FF5-4173-BA4A-3525319BD334}" srcOrd="1" destOrd="0" presId="urn:microsoft.com/office/officeart/2005/8/layout/list1"/>
    <dgm:cxn modelId="{3F2D1283-0990-498A-ABBC-7E961EAAB9D1}" type="presOf" srcId="{D9C712EA-A922-47FF-834E-D465DBBF7644}" destId="{48935997-BC8C-4E93-A567-19AC8C0249D5}" srcOrd="1" destOrd="0" presId="urn:microsoft.com/office/officeart/2005/8/layout/list1"/>
    <dgm:cxn modelId="{09C4A5FF-B400-403B-A347-A03A233B136A}" type="presOf" srcId="{09B7C82A-4D02-40B2-9243-5FF0A17ACA5D}" destId="{DF12FBA0-1D9F-4045-BD3D-C16FDDB595BE}" srcOrd="1" destOrd="0" presId="urn:microsoft.com/office/officeart/2005/8/layout/list1"/>
    <dgm:cxn modelId="{C51CC07E-F6D9-4681-A12E-7D189B2429E8}" srcId="{38D77D96-759D-431D-BE08-74F16C8EA314}" destId="{761B439D-8F12-4D2D-9AB4-9282E51EBFDE}" srcOrd="1" destOrd="0" parTransId="{3CF475C5-9E09-4A34-8322-C54ABB13A725}" sibTransId="{DFE8FCFB-1423-4FF8-B753-568361CF703A}"/>
    <dgm:cxn modelId="{2641D3C7-AE5F-4BBC-841C-BA958E99115D}" type="presOf" srcId="{920B6A66-40F9-45C6-8D4B-0288E4A3EF34}" destId="{515E0063-6334-445F-B801-4DE9290EA02D}" srcOrd="1" destOrd="0" presId="urn:microsoft.com/office/officeart/2005/8/layout/list1"/>
    <dgm:cxn modelId="{96E5E18A-BF64-4332-86A0-73006D0DEFB3}" type="presOf" srcId="{761B439D-8F12-4D2D-9AB4-9282E51EBFDE}" destId="{585A0011-18C1-4FA4-A7E9-575271996976}" srcOrd="1" destOrd="0" presId="urn:microsoft.com/office/officeart/2005/8/layout/list1"/>
    <dgm:cxn modelId="{46144601-5AF6-4320-BCDC-EBEE83C13179}" srcId="{38D77D96-759D-431D-BE08-74F16C8EA314}" destId="{0737C763-DC09-4953-9B9B-B3EDF3DAB1C4}" srcOrd="2" destOrd="0" parTransId="{36B0EEA5-A011-4AF4-8C35-647A08EB3830}" sibTransId="{68218E4B-8468-42BF-8EED-8E1FAC55ABAB}"/>
    <dgm:cxn modelId="{AAE8CCE6-1D0F-4637-9654-E2BC7A2D4DDF}" type="presOf" srcId="{09B7C82A-4D02-40B2-9243-5FF0A17ACA5D}" destId="{54F36772-E1E4-4A0A-8330-219B21C8DC24}" srcOrd="0" destOrd="0" presId="urn:microsoft.com/office/officeart/2005/8/layout/list1"/>
    <dgm:cxn modelId="{D5BBE77A-CDD7-41C6-94AB-7A39F3CCE9A5}" type="presOf" srcId="{761B439D-8F12-4D2D-9AB4-9282E51EBFDE}" destId="{63B819EC-2E0F-471B-8EB1-2BD308D746A3}" srcOrd="0" destOrd="0" presId="urn:microsoft.com/office/officeart/2005/8/layout/list1"/>
    <dgm:cxn modelId="{DC8DD5CB-1E42-4301-B149-80245A38544D}" type="presOf" srcId="{38D77D96-759D-431D-BE08-74F16C8EA314}" destId="{E283642E-FE21-499C-BEE0-93A8DC726F61}" srcOrd="0" destOrd="0" presId="urn:microsoft.com/office/officeart/2005/8/layout/list1"/>
    <dgm:cxn modelId="{20C939A9-1F7C-4991-8ABC-FE09EB82E59D}" type="presOf" srcId="{920B6A66-40F9-45C6-8D4B-0288E4A3EF34}" destId="{39DB67C5-0DAE-4EFC-AC4B-DC8076A3308B}" srcOrd="0" destOrd="0" presId="urn:microsoft.com/office/officeart/2005/8/layout/list1"/>
    <dgm:cxn modelId="{69ED2D25-EB8E-4983-BEE4-581096F22945}" srcId="{38D77D96-759D-431D-BE08-74F16C8EA314}" destId="{09B7C82A-4D02-40B2-9243-5FF0A17ACA5D}" srcOrd="6" destOrd="0" parTransId="{2CC55FA5-CB1F-405B-BDC3-986AFFF8442E}" sibTransId="{29A76BC5-4430-4A3D-A158-A1D05B6772B4}"/>
    <dgm:cxn modelId="{BA439E55-31AA-46DB-9FD3-3E2B98B4EDA4}" srcId="{38D77D96-759D-431D-BE08-74F16C8EA314}" destId="{BBEDEA95-D8A4-4593-A275-D1B936E98C0D}" srcOrd="5" destOrd="0" parTransId="{BE3863B1-C0CA-4F1E-9E5F-2D4C5B33E3BD}" sibTransId="{C3992DE5-01A9-421D-9C0F-44A8631A6BDE}"/>
    <dgm:cxn modelId="{17399748-DEFC-4DE9-82B9-C7E834858A91}" type="presOf" srcId="{D9C712EA-A922-47FF-834E-D465DBBF7644}" destId="{52E3C2F4-C48F-4759-AD77-0C4842F3586C}" srcOrd="0" destOrd="0" presId="urn:microsoft.com/office/officeart/2005/8/layout/list1"/>
    <dgm:cxn modelId="{21E2A74D-9171-4B43-BC9E-5642A1270C01}" srcId="{38D77D96-759D-431D-BE08-74F16C8EA314}" destId="{359D90AB-1211-4790-897E-343C55EAD89D}" srcOrd="3" destOrd="0" parTransId="{8E7703A7-99D1-4D55-8EA3-8BD736EE8B20}" sibTransId="{9BC1836D-DB0E-471F-8C73-66BBF5F46955}"/>
    <dgm:cxn modelId="{2FE39835-09C2-40DB-8CC4-8D58CA595C16}" type="presOf" srcId="{359D90AB-1211-4790-897E-343C55EAD89D}" destId="{B2165BDB-BF3F-40E6-82E9-C01DC887CAAA}" srcOrd="0" destOrd="0" presId="urn:microsoft.com/office/officeart/2005/8/layout/list1"/>
    <dgm:cxn modelId="{70167A23-B645-4175-8190-876F394DA7C1}" srcId="{38D77D96-759D-431D-BE08-74F16C8EA314}" destId="{920B6A66-40F9-45C6-8D4B-0288E4A3EF34}" srcOrd="0" destOrd="0" parTransId="{9D8DEEA0-2276-4E6D-87DE-7F95CE431A8A}" sibTransId="{BDD4E102-98F2-4BA9-9E2C-5F7C06372C86}"/>
    <dgm:cxn modelId="{503C43F3-343B-4ACF-9CE2-33779DBE4FD4}" type="presOf" srcId="{0737C763-DC09-4953-9B9B-B3EDF3DAB1C4}" destId="{591D1826-8D0B-4638-9CD8-4BAA1233FD6D}" srcOrd="0" destOrd="0" presId="urn:microsoft.com/office/officeart/2005/8/layout/list1"/>
    <dgm:cxn modelId="{4AE62ECB-18CA-4BB5-B7BE-C895FB11F2F2}" type="presParOf" srcId="{E283642E-FE21-499C-BEE0-93A8DC726F61}" destId="{FCF95C87-BEFD-431E-AA73-47D7CEB82555}" srcOrd="0" destOrd="0" presId="urn:microsoft.com/office/officeart/2005/8/layout/list1"/>
    <dgm:cxn modelId="{51B9B170-7392-4150-B3EE-461258B10CFD}" type="presParOf" srcId="{FCF95C87-BEFD-431E-AA73-47D7CEB82555}" destId="{39DB67C5-0DAE-4EFC-AC4B-DC8076A3308B}" srcOrd="0" destOrd="0" presId="urn:microsoft.com/office/officeart/2005/8/layout/list1"/>
    <dgm:cxn modelId="{28409C26-FBB7-4E01-8C92-DE821B31E9E7}" type="presParOf" srcId="{FCF95C87-BEFD-431E-AA73-47D7CEB82555}" destId="{515E0063-6334-445F-B801-4DE9290EA02D}" srcOrd="1" destOrd="0" presId="urn:microsoft.com/office/officeart/2005/8/layout/list1"/>
    <dgm:cxn modelId="{101BAB5C-7827-452C-B6DB-A1E49F6CD283}" type="presParOf" srcId="{E283642E-FE21-499C-BEE0-93A8DC726F61}" destId="{9D7EF0A0-EF37-4748-927D-D54C4F884CB6}" srcOrd="1" destOrd="0" presId="urn:microsoft.com/office/officeart/2005/8/layout/list1"/>
    <dgm:cxn modelId="{B4FA962B-2A05-4770-B8D8-9C9418D7090A}" type="presParOf" srcId="{E283642E-FE21-499C-BEE0-93A8DC726F61}" destId="{E5B9901C-720F-4165-9DC4-E8D5C4BAFB91}" srcOrd="2" destOrd="0" presId="urn:microsoft.com/office/officeart/2005/8/layout/list1"/>
    <dgm:cxn modelId="{FAE50B1A-0050-4C6F-9956-BA962504700D}" type="presParOf" srcId="{E283642E-FE21-499C-BEE0-93A8DC726F61}" destId="{7E0C5108-5C9A-414C-8ED7-11BC01CE2671}" srcOrd="3" destOrd="0" presId="urn:microsoft.com/office/officeart/2005/8/layout/list1"/>
    <dgm:cxn modelId="{E91D78AE-C36D-42F1-B7FB-A904CA97EBE2}" type="presParOf" srcId="{E283642E-FE21-499C-BEE0-93A8DC726F61}" destId="{C2B6C2DC-45E3-452D-8B93-4609806DF82E}" srcOrd="4" destOrd="0" presId="urn:microsoft.com/office/officeart/2005/8/layout/list1"/>
    <dgm:cxn modelId="{277FE9BE-9D4C-4D9E-9B20-09E5714AFC27}" type="presParOf" srcId="{C2B6C2DC-45E3-452D-8B93-4609806DF82E}" destId="{63B819EC-2E0F-471B-8EB1-2BD308D746A3}" srcOrd="0" destOrd="0" presId="urn:microsoft.com/office/officeart/2005/8/layout/list1"/>
    <dgm:cxn modelId="{820B1FAD-30DA-4986-B9EB-B931EA029F87}" type="presParOf" srcId="{C2B6C2DC-45E3-452D-8B93-4609806DF82E}" destId="{585A0011-18C1-4FA4-A7E9-575271996976}" srcOrd="1" destOrd="0" presId="urn:microsoft.com/office/officeart/2005/8/layout/list1"/>
    <dgm:cxn modelId="{C9AF93A5-EC01-41A5-8448-3887E06E385C}" type="presParOf" srcId="{E283642E-FE21-499C-BEE0-93A8DC726F61}" destId="{E687381D-9ACD-4A22-B152-16315E62A763}" srcOrd="5" destOrd="0" presId="urn:microsoft.com/office/officeart/2005/8/layout/list1"/>
    <dgm:cxn modelId="{424BF9D6-48B8-4310-8203-1AA7ABC91B46}" type="presParOf" srcId="{E283642E-FE21-499C-BEE0-93A8DC726F61}" destId="{911670E2-218A-4D07-9611-3C589141C69D}" srcOrd="6" destOrd="0" presId="urn:microsoft.com/office/officeart/2005/8/layout/list1"/>
    <dgm:cxn modelId="{11046CD7-70B6-4582-BD42-7D26A167A2AA}" type="presParOf" srcId="{E283642E-FE21-499C-BEE0-93A8DC726F61}" destId="{BFF35A80-2291-4C66-95DD-8FFF9A0E0CA9}" srcOrd="7" destOrd="0" presId="urn:microsoft.com/office/officeart/2005/8/layout/list1"/>
    <dgm:cxn modelId="{D7507315-6E13-4EF1-B17C-08535BD5C8C3}" type="presParOf" srcId="{E283642E-FE21-499C-BEE0-93A8DC726F61}" destId="{6B5D1EF6-2C88-4928-A705-07E919DB52C9}" srcOrd="8" destOrd="0" presId="urn:microsoft.com/office/officeart/2005/8/layout/list1"/>
    <dgm:cxn modelId="{C295AC1C-9FB1-40CC-8C2A-FDA5A85E9BF0}" type="presParOf" srcId="{6B5D1EF6-2C88-4928-A705-07E919DB52C9}" destId="{591D1826-8D0B-4638-9CD8-4BAA1233FD6D}" srcOrd="0" destOrd="0" presId="urn:microsoft.com/office/officeart/2005/8/layout/list1"/>
    <dgm:cxn modelId="{8D6B2EDA-5DAB-4FA2-BD6B-3F0F91E49F73}" type="presParOf" srcId="{6B5D1EF6-2C88-4928-A705-07E919DB52C9}" destId="{73A7B25D-86E1-40B2-9821-F2B43CE67564}" srcOrd="1" destOrd="0" presId="urn:microsoft.com/office/officeart/2005/8/layout/list1"/>
    <dgm:cxn modelId="{51544425-FEA3-422A-97AC-3C81CF59EED2}" type="presParOf" srcId="{E283642E-FE21-499C-BEE0-93A8DC726F61}" destId="{AE78630E-DCB5-4A02-9582-7BD4538F3A12}" srcOrd="9" destOrd="0" presId="urn:microsoft.com/office/officeart/2005/8/layout/list1"/>
    <dgm:cxn modelId="{39A31B09-567E-4912-B084-54CCF65A12F9}" type="presParOf" srcId="{E283642E-FE21-499C-BEE0-93A8DC726F61}" destId="{0B8BC3FF-66C0-462B-B464-41B1E486F75B}" srcOrd="10" destOrd="0" presId="urn:microsoft.com/office/officeart/2005/8/layout/list1"/>
    <dgm:cxn modelId="{A2BC2617-AD7C-4A2D-BAFA-BCBA72B8CB9F}" type="presParOf" srcId="{E283642E-FE21-499C-BEE0-93A8DC726F61}" destId="{DCD01C2A-2222-4B62-9F3E-0E728A1E89FA}" srcOrd="11" destOrd="0" presId="urn:microsoft.com/office/officeart/2005/8/layout/list1"/>
    <dgm:cxn modelId="{F0970FF0-1EF4-493B-81E8-83997DA5FDD4}" type="presParOf" srcId="{E283642E-FE21-499C-BEE0-93A8DC726F61}" destId="{82B6912F-703B-4B99-9BF9-A531065E071F}" srcOrd="12" destOrd="0" presId="urn:microsoft.com/office/officeart/2005/8/layout/list1"/>
    <dgm:cxn modelId="{8147187E-1AA4-43A7-AA89-D6414FAFBB57}" type="presParOf" srcId="{82B6912F-703B-4B99-9BF9-A531065E071F}" destId="{B2165BDB-BF3F-40E6-82E9-C01DC887CAAA}" srcOrd="0" destOrd="0" presId="urn:microsoft.com/office/officeart/2005/8/layout/list1"/>
    <dgm:cxn modelId="{A66CF191-A627-4F74-9337-31E113BCC93A}" type="presParOf" srcId="{82B6912F-703B-4B99-9BF9-A531065E071F}" destId="{D87C8D57-5D22-446C-BE60-2B3EB23AAE77}" srcOrd="1" destOrd="0" presId="urn:microsoft.com/office/officeart/2005/8/layout/list1"/>
    <dgm:cxn modelId="{76E09372-00C4-4BD8-AF1C-C890440CC5A6}" type="presParOf" srcId="{E283642E-FE21-499C-BEE0-93A8DC726F61}" destId="{47567284-58D8-4CC7-94A9-8D337EDB2FB1}" srcOrd="13" destOrd="0" presId="urn:microsoft.com/office/officeart/2005/8/layout/list1"/>
    <dgm:cxn modelId="{2CDF970C-3AB4-4D26-A758-1B34181A9E77}" type="presParOf" srcId="{E283642E-FE21-499C-BEE0-93A8DC726F61}" destId="{2535179F-C0B4-4EF5-8D03-06EF8AA14806}" srcOrd="14" destOrd="0" presId="urn:microsoft.com/office/officeart/2005/8/layout/list1"/>
    <dgm:cxn modelId="{2AA51C64-C685-4CA7-B922-DD206FAFCEA3}" type="presParOf" srcId="{E283642E-FE21-499C-BEE0-93A8DC726F61}" destId="{2125F93D-6796-4A2B-A03B-F6A9C3985F21}" srcOrd="15" destOrd="0" presId="urn:microsoft.com/office/officeart/2005/8/layout/list1"/>
    <dgm:cxn modelId="{763FC279-5BCC-4EEA-958B-FEAE17F5D526}" type="presParOf" srcId="{E283642E-FE21-499C-BEE0-93A8DC726F61}" destId="{A8991BC3-7E11-45B3-99A6-7042BCAFB4E0}" srcOrd="16" destOrd="0" presId="urn:microsoft.com/office/officeart/2005/8/layout/list1"/>
    <dgm:cxn modelId="{11098A69-1E3D-4A86-BE71-431D40D356B8}" type="presParOf" srcId="{A8991BC3-7E11-45B3-99A6-7042BCAFB4E0}" destId="{52E3C2F4-C48F-4759-AD77-0C4842F3586C}" srcOrd="0" destOrd="0" presId="urn:microsoft.com/office/officeart/2005/8/layout/list1"/>
    <dgm:cxn modelId="{1F6B8E6D-037B-4044-9767-FE64D240E416}" type="presParOf" srcId="{A8991BC3-7E11-45B3-99A6-7042BCAFB4E0}" destId="{48935997-BC8C-4E93-A567-19AC8C0249D5}" srcOrd="1" destOrd="0" presId="urn:microsoft.com/office/officeart/2005/8/layout/list1"/>
    <dgm:cxn modelId="{E9344507-C36C-4842-8C4B-25E71D98647B}" type="presParOf" srcId="{E283642E-FE21-499C-BEE0-93A8DC726F61}" destId="{D707352E-860D-4246-9657-AAABEAF64A12}" srcOrd="17" destOrd="0" presId="urn:microsoft.com/office/officeart/2005/8/layout/list1"/>
    <dgm:cxn modelId="{7979F681-486D-4FC5-8021-C2323905B5A7}" type="presParOf" srcId="{E283642E-FE21-499C-BEE0-93A8DC726F61}" destId="{C3923AE5-B0E8-4A30-99ED-AA505EE0CF0D}" srcOrd="18" destOrd="0" presId="urn:microsoft.com/office/officeart/2005/8/layout/list1"/>
    <dgm:cxn modelId="{79B0845D-A341-4ED2-B5C9-88380447604E}" type="presParOf" srcId="{E283642E-FE21-499C-BEE0-93A8DC726F61}" destId="{46FF5B19-30ED-4778-B742-A72462901C8E}" srcOrd="19" destOrd="0" presId="urn:microsoft.com/office/officeart/2005/8/layout/list1"/>
    <dgm:cxn modelId="{6D9C84C5-1FF9-4417-BFFC-6F2303AAD367}" type="presParOf" srcId="{E283642E-FE21-499C-BEE0-93A8DC726F61}" destId="{1260A961-96EE-4109-A452-9000FD54613C}" srcOrd="20" destOrd="0" presId="urn:microsoft.com/office/officeart/2005/8/layout/list1"/>
    <dgm:cxn modelId="{196F8D98-5AC0-419D-9118-71C5FAB8AB7C}" type="presParOf" srcId="{1260A961-96EE-4109-A452-9000FD54613C}" destId="{B3694AA9-B490-4583-B36B-1DA958B0DE5E}" srcOrd="0" destOrd="0" presId="urn:microsoft.com/office/officeart/2005/8/layout/list1"/>
    <dgm:cxn modelId="{BEF29B88-EC14-4840-80E8-294843AA98F6}" type="presParOf" srcId="{1260A961-96EE-4109-A452-9000FD54613C}" destId="{608AD024-2FF5-4173-BA4A-3525319BD334}" srcOrd="1" destOrd="0" presId="urn:microsoft.com/office/officeart/2005/8/layout/list1"/>
    <dgm:cxn modelId="{61C7D875-43E7-4DCB-A98A-F42B7FB611B6}" type="presParOf" srcId="{E283642E-FE21-499C-BEE0-93A8DC726F61}" destId="{5603C396-D38E-454D-87D4-B077981E0907}" srcOrd="21" destOrd="0" presId="urn:microsoft.com/office/officeart/2005/8/layout/list1"/>
    <dgm:cxn modelId="{691477CC-3191-4AE4-A4CF-292BA588E626}" type="presParOf" srcId="{E283642E-FE21-499C-BEE0-93A8DC726F61}" destId="{60C464EA-34DE-489A-951E-C528A210571F}" srcOrd="22" destOrd="0" presId="urn:microsoft.com/office/officeart/2005/8/layout/list1"/>
    <dgm:cxn modelId="{B8E6D134-1184-4FF5-9BFB-2D981A639A29}" type="presParOf" srcId="{E283642E-FE21-499C-BEE0-93A8DC726F61}" destId="{54BF6D53-7D2D-4075-8CAE-7747509D8C72}" srcOrd="23" destOrd="0" presId="urn:microsoft.com/office/officeart/2005/8/layout/list1"/>
    <dgm:cxn modelId="{B50173A8-D79A-4D20-8CE7-B404FB39A285}" type="presParOf" srcId="{E283642E-FE21-499C-BEE0-93A8DC726F61}" destId="{C2A46593-D5F9-4BF6-9B05-C445CF7DED46}" srcOrd="24" destOrd="0" presId="urn:microsoft.com/office/officeart/2005/8/layout/list1"/>
    <dgm:cxn modelId="{F8B61A23-1926-4E70-BEBD-91640B664965}" type="presParOf" srcId="{C2A46593-D5F9-4BF6-9B05-C445CF7DED46}" destId="{54F36772-E1E4-4A0A-8330-219B21C8DC24}" srcOrd="0" destOrd="0" presId="urn:microsoft.com/office/officeart/2005/8/layout/list1"/>
    <dgm:cxn modelId="{42D36A88-2572-43E3-89B0-21D732300685}" type="presParOf" srcId="{C2A46593-D5F9-4BF6-9B05-C445CF7DED46}" destId="{DF12FBA0-1D9F-4045-BD3D-C16FDDB595BE}" srcOrd="1" destOrd="0" presId="urn:microsoft.com/office/officeart/2005/8/layout/list1"/>
    <dgm:cxn modelId="{E9C63F38-4E21-4BF8-83E5-69C9D0441269}" type="presParOf" srcId="{E283642E-FE21-499C-BEE0-93A8DC726F61}" destId="{F9C468F0-2AEE-452B-A140-B2C4F9C98974}" srcOrd="25" destOrd="0" presId="urn:microsoft.com/office/officeart/2005/8/layout/list1"/>
    <dgm:cxn modelId="{F5ED656A-DCBE-44A1-A761-C93F499505AD}" type="presParOf" srcId="{E283642E-FE21-499C-BEE0-93A8DC726F61}" destId="{EA57C9F6-8DBF-4C7D-95D0-D2102972B389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315FC7-35FD-4754-9B6D-6D9A7EF13A7A}" type="doc">
      <dgm:prSet loTypeId="urn:microsoft.com/office/officeart/2005/8/layout/radial3" loCatId="cycle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E0D596D7-C9A2-488A-B68E-494F3B9E1A2F}">
      <dgm:prSet phldrT="[Текст]"/>
      <dgm:spPr>
        <a:solidFill>
          <a:srgbClr val="D6C1D7">
            <a:alpha val="49804"/>
          </a:srgbClr>
        </a:solidFill>
        <a:ln>
          <a:solidFill>
            <a:schemeClr val="accent4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Рабочие группы проекта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FAE4A9-59D0-4588-AEF8-B5C0F3799453}" type="parTrans" cxnId="{F8F47F5C-72EF-4E55-B2DD-4EB5F07C30A3}">
      <dgm:prSet/>
      <dgm:spPr/>
      <dgm:t>
        <a:bodyPr/>
        <a:lstStyle/>
        <a:p>
          <a:endParaRPr lang="ru-RU"/>
        </a:p>
      </dgm:t>
    </dgm:pt>
    <dgm:pt modelId="{0DF72B48-3D38-47B2-BED8-523511BB6145}" type="sibTrans" cxnId="{F8F47F5C-72EF-4E55-B2DD-4EB5F07C30A3}">
      <dgm:prSet/>
      <dgm:spPr/>
      <dgm:t>
        <a:bodyPr/>
        <a:lstStyle/>
        <a:p>
          <a:endParaRPr lang="ru-RU"/>
        </a:p>
      </dgm:t>
    </dgm:pt>
    <dgm:pt modelId="{219D95B6-8F04-4036-BEFA-616E3DD86CE0}">
      <dgm:prSet phldrT="[Текст]"/>
      <dgm:spPr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</dgm:spPr>
      <dgm:t>
        <a:bodyPr/>
        <a:lstStyle/>
        <a:p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Журналисты: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для информационного сопровождения проекта</a:t>
          </a:r>
          <a:endParaRPr lang="ru-RU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EE5768-9CE9-460A-A2A0-3E64F80B0FD7}" type="parTrans" cxnId="{E33829F9-CF7F-456A-8A4E-CFCBEA573DBB}">
      <dgm:prSet/>
      <dgm:spPr/>
      <dgm:t>
        <a:bodyPr/>
        <a:lstStyle/>
        <a:p>
          <a:endParaRPr lang="ru-RU"/>
        </a:p>
      </dgm:t>
    </dgm:pt>
    <dgm:pt modelId="{1C886324-FE00-4FAB-906D-2BDDC24D7550}" type="sibTrans" cxnId="{E33829F9-CF7F-456A-8A4E-CFCBEA573DBB}">
      <dgm:prSet/>
      <dgm:spPr/>
      <dgm:t>
        <a:bodyPr/>
        <a:lstStyle/>
        <a:p>
          <a:endParaRPr lang="ru-RU"/>
        </a:p>
      </dgm:t>
    </dgm:pt>
    <dgm:pt modelId="{E2B38A2A-6216-488A-9833-04E94797E81A}">
      <dgm:prSet/>
      <dgm:spPr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</dgm:spPr>
      <dgm:t>
        <a:bodyPr/>
        <a:lstStyle/>
        <a:p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Статисты и аналитики: 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работы с информацией и проведения опросов</a:t>
          </a:r>
        </a:p>
      </dgm:t>
    </dgm:pt>
    <dgm:pt modelId="{F9C62CB9-1A7F-4848-B34C-694430CB817B}" type="parTrans" cxnId="{ACFCC9C9-82FB-402E-9EB6-0C048458EB49}">
      <dgm:prSet/>
      <dgm:spPr/>
      <dgm:t>
        <a:bodyPr/>
        <a:lstStyle/>
        <a:p>
          <a:endParaRPr lang="ru-RU"/>
        </a:p>
      </dgm:t>
    </dgm:pt>
    <dgm:pt modelId="{55C005C7-4620-47D7-8A52-DC3280AD9A90}" type="sibTrans" cxnId="{ACFCC9C9-82FB-402E-9EB6-0C048458EB49}">
      <dgm:prSet/>
      <dgm:spPr/>
      <dgm:t>
        <a:bodyPr/>
        <a:lstStyle/>
        <a:p>
          <a:endParaRPr lang="ru-RU"/>
        </a:p>
      </dgm:t>
    </dgm:pt>
    <dgm:pt modelId="{56ED89CE-59BE-4053-AA39-6BCAAE801778}">
      <dgm:prSet custT="1"/>
      <dgm:spPr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</dgm:spPr>
      <dgm:t>
        <a:bodyPr/>
        <a:lstStyle/>
        <a:p>
          <a:pPr algn="ctr"/>
          <a:r>
            <a:rPr lang="ru-RU" sz="2200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Экологи:</a:t>
          </a:r>
          <a:r>
            <a: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анализа информации по проблеме и составления просветительских и агитационных материалов</a:t>
          </a:r>
        </a:p>
      </dgm:t>
    </dgm:pt>
    <dgm:pt modelId="{AD1EED5C-BADD-484D-8634-9584123F8E7A}" type="parTrans" cxnId="{D43D5A44-D748-44EA-A9DF-2BC03DFE62E7}">
      <dgm:prSet/>
      <dgm:spPr/>
      <dgm:t>
        <a:bodyPr/>
        <a:lstStyle/>
        <a:p>
          <a:endParaRPr lang="ru-RU"/>
        </a:p>
      </dgm:t>
    </dgm:pt>
    <dgm:pt modelId="{FF075656-ED86-41F9-AFE6-B501C8FA3BFB}" type="sibTrans" cxnId="{D43D5A44-D748-44EA-A9DF-2BC03DFE62E7}">
      <dgm:prSet/>
      <dgm:spPr/>
      <dgm:t>
        <a:bodyPr/>
        <a:lstStyle/>
        <a:p>
          <a:endParaRPr lang="ru-RU"/>
        </a:p>
      </dgm:t>
    </dgm:pt>
    <dgm:pt modelId="{C235A772-9D38-4F58-B95B-F106305F292F}">
      <dgm:prSet custT="1"/>
      <dgm:spPr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</dgm:spPr>
      <dgm:t>
        <a:bodyPr/>
        <a:lstStyle/>
        <a:p>
          <a:r>
            <a:rPr lang="ru-RU" sz="2200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Дизайнеры:</a:t>
          </a:r>
          <a:r>
            <a:rPr lang="ru-RU" sz="2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разработки эскизов, экспертизы работ и оформления выставок</a:t>
          </a:r>
        </a:p>
      </dgm:t>
    </dgm:pt>
    <dgm:pt modelId="{043B2EAF-31F4-4729-B140-FA49BC58776E}" type="parTrans" cxnId="{BCC7F359-C643-4005-A368-DC87970EA5AF}">
      <dgm:prSet/>
      <dgm:spPr/>
      <dgm:t>
        <a:bodyPr/>
        <a:lstStyle/>
        <a:p>
          <a:endParaRPr lang="ru-RU"/>
        </a:p>
      </dgm:t>
    </dgm:pt>
    <dgm:pt modelId="{A84D45D9-0B79-4EC3-B007-7716F7E5F96B}" type="sibTrans" cxnId="{BCC7F359-C643-4005-A368-DC87970EA5AF}">
      <dgm:prSet/>
      <dgm:spPr/>
      <dgm:t>
        <a:bodyPr/>
        <a:lstStyle/>
        <a:p>
          <a:endParaRPr lang="ru-RU"/>
        </a:p>
      </dgm:t>
    </dgm:pt>
    <dgm:pt modelId="{DAA72B8B-AD68-45BB-BD79-96126D8929F1}">
      <dgm:prSet/>
      <dgm:spPr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</dgm:spPr>
      <dgm:t>
        <a:bodyPr/>
        <a:lstStyle/>
        <a:p>
          <a:r>
            <a:rPr lang="ru-RU" b="1" dirty="0" err="1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Агитгруппа</a:t>
          </a:r>
          <a:r>
            <a:rPr lang="ru-RU" b="1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:</a:t>
          </a:r>
          <a:r>
            <a: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выступлений и сбора подписей</a:t>
          </a:r>
          <a:endParaRPr lang="ru-RU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E438F7-1584-4F98-819E-395481A6BD6D}" type="parTrans" cxnId="{DEFF9E00-168E-4DCB-9CDB-C02D2878918E}">
      <dgm:prSet/>
      <dgm:spPr/>
      <dgm:t>
        <a:bodyPr/>
        <a:lstStyle/>
        <a:p>
          <a:endParaRPr lang="ru-RU"/>
        </a:p>
      </dgm:t>
    </dgm:pt>
    <dgm:pt modelId="{DBED884C-3FE8-4AA4-8838-0860829F87D2}" type="sibTrans" cxnId="{DEFF9E00-168E-4DCB-9CDB-C02D2878918E}">
      <dgm:prSet/>
      <dgm:spPr/>
      <dgm:t>
        <a:bodyPr/>
        <a:lstStyle/>
        <a:p>
          <a:endParaRPr lang="ru-RU"/>
        </a:p>
      </dgm:t>
    </dgm:pt>
    <dgm:pt modelId="{417529B0-56E8-4E75-B5B0-C8D5F0AB82C2}" type="pres">
      <dgm:prSet presAssocID="{8E315FC7-35FD-4754-9B6D-6D9A7EF13A7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5BC58C-B7E6-4A25-B503-858657C5C7F7}" type="pres">
      <dgm:prSet presAssocID="{8E315FC7-35FD-4754-9B6D-6D9A7EF13A7A}" presName="radial" presStyleCnt="0">
        <dgm:presLayoutVars>
          <dgm:animLvl val="ctr"/>
        </dgm:presLayoutVars>
      </dgm:prSet>
      <dgm:spPr/>
    </dgm:pt>
    <dgm:pt modelId="{AA15ADE6-784F-44D5-BE9D-88354FF13579}" type="pres">
      <dgm:prSet presAssocID="{E0D596D7-C9A2-488A-B68E-494F3B9E1A2F}" presName="centerShape" presStyleLbl="vennNode1" presStyleIdx="0" presStyleCnt="6" custLinFactNeighborX="833" custLinFactNeighborY="-1364"/>
      <dgm:spPr/>
      <dgm:t>
        <a:bodyPr/>
        <a:lstStyle/>
        <a:p>
          <a:endParaRPr lang="ru-RU"/>
        </a:p>
      </dgm:t>
    </dgm:pt>
    <dgm:pt modelId="{A183F290-D713-4073-B397-329D1AE8E557}" type="pres">
      <dgm:prSet presAssocID="{C235A772-9D38-4F58-B95B-F106305F292F}" presName="node" presStyleLbl="vennNode1" presStyleIdx="1" presStyleCnt="6" custScaleX="220680" custScaleY="103547" custRadScaleRad="115025" custRadScaleInc="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6F0E6-E71D-4855-96A8-9E3B39B4D992}" type="pres">
      <dgm:prSet presAssocID="{E2B38A2A-6216-488A-9833-04E94797E81A}" presName="node" presStyleLbl="vennNode1" presStyleIdx="2" presStyleCnt="6" custAng="379135" custScaleX="124449" custScaleY="206325" custRadScaleRad="131180" custRadScaleInc="-16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31100-B279-42D2-A987-1DDD3BF09C6B}" type="pres">
      <dgm:prSet presAssocID="{DAA72B8B-AD68-45BB-BD79-96126D8929F1}" presName="node" presStyleLbl="vennNode1" presStyleIdx="3" presStyleCnt="6" custScaleX="209937" custScaleY="117890" custRadScaleRad="122495" custRadScaleInc="-16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29EB8-8B79-4727-AB55-1DC4DC7002BC}" type="pres">
      <dgm:prSet presAssocID="{219D95B6-8F04-4036-BEFA-616E3DD86CE0}" presName="node" presStyleLbl="vennNode1" presStyleIdx="4" presStyleCnt="6" custScaleX="214744" custScaleY="119445" custRadScaleRad="114438" custRadScaleInc="12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1AC7D0-6639-4801-9A06-7F2BC9B8C823}" type="pres">
      <dgm:prSet presAssocID="{56ED89CE-59BE-4053-AA39-6BCAAE801778}" presName="node" presStyleLbl="vennNode1" presStyleIdx="5" presStyleCnt="6" custAng="21376058" custScaleX="128321" custScaleY="201505" custRadScaleRad="129169" custRadScaleInc="1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2C6B27-26B2-4DD2-9F4C-B5ABE202E305}" type="presOf" srcId="{C235A772-9D38-4F58-B95B-F106305F292F}" destId="{A183F290-D713-4073-B397-329D1AE8E557}" srcOrd="0" destOrd="0" presId="urn:microsoft.com/office/officeart/2005/8/layout/radial3"/>
    <dgm:cxn modelId="{DEFF9E00-168E-4DCB-9CDB-C02D2878918E}" srcId="{E0D596D7-C9A2-488A-B68E-494F3B9E1A2F}" destId="{DAA72B8B-AD68-45BB-BD79-96126D8929F1}" srcOrd="2" destOrd="0" parTransId="{F8E438F7-1584-4F98-819E-395481A6BD6D}" sibTransId="{DBED884C-3FE8-4AA4-8838-0860829F87D2}"/>
    <dgm:cxn modelId="{05BD58C3-B6D9-4469-8E29-49F0B4F93807}" type="presOf" srcId="{8E315FC7-35FD-4754-9B6D-6D9A7EF13A7A}" destId="{417529B0-56E8-4E75-B5B0-C8D5F0AB82C2}" srcOrd="0" destOrd="0" presId="urn:microsoft.com/office/officeart/2005/8/layout/radial3"/>
    <dgm:cxn modelId="{FB876685-2D53-4467-B9B5-BCE1C89425BE}" type="presOf" srcId="{E2B38A2A-6216-488A-9833-04E94797E81A}" destId="{3A76F0E6-E71D-4855-96A8-9E3B39B4D992}" srcOrd="0" destOrd="0" presId="urn:microsoft.com/office/officeart/2005/8/layout/radial3"/>
    <dgm:cxn modelId="{BCC7F359-C643-4005-A368-DC87970EA5AF}" srcId="{E0D596D7-C9A2-488A-B68E-494F3B9E1A2F}" destId="{C235A772-9D38-4F58-B95B-F106305F292F}" srcOrd="0" destOrd="0" parTransId="{043B2EAF-31F4-4729-B140-FA49BC58776E}" sibTransId="{A84D45D9-0B79-4EC3-B007-7716F7E5F96B}"/>
    <dgm:cxn modelId="{D43D5A44-D748-44EA-A9DF-2BC03DFE62E7}" srcId="{E0D596D7-C9A2-488A-B68E-494F3B9E1A2F}" destId="{56ED89CE-59BE-4053-AA39-6BCAAE801778}" srcOrd="4" destOrd="0" parTransId="{AD1EED5C-BADD-484D-8634-9584123F8E7A}" sibTransId="{FF075656-ED86-41F9-AFE6-B501C8FA3BFB}"/>
    <dgm:cxn modelId="{988A2425-119A-41D2-9BCC-00908EBEDFF0}" type="presOf" srcId="{219D95B6-8F04-4036-BEFA-616E3DD86CE0}" destId="{38329EB8-8B79-4727-AB55-1DC4DC7002BC}" srcOrd="0" destOrd="0" presId="urn:microsoft.com/office/officeart/2005/8/layout/radial3"/>
    <dgm:cxn modelId="{ACFCC9C9-82FB-402E-9EB6-0C048458EB49}" srcId="{E0D596D7-C9A2-488A-B68E-494F3B9E1A2F}" destId="{E2B38A2A-6216-488A-9833-04E94797E81A}" srcOrd="1" destOrd="0" parTransId="{F9C62CB9-1A7F-4848-B34C-694430CB817B}" sibTransId="{55C005C7-4620-47D7-8A52-DC3280AD9A90}"/>
    <dgm:cxn modelId="{1D4B43BA-EC35-4C8D-B616-9F8E04368758}" type="presOf" srcId="{E0D596D7-C9A2-488A-B68E-494F3B9E1A2F}" destId="{AA15ADE6-784F-44D5-BE9D-88354FF13579}" srcOrd="0" destOrd="0" presId="urn:microsoft.com/office/officeart/2005/8/layout/radial3"/>
    <dgm:cxn modelId="{9DDA368B-49C4-4841-B07A-670DB788453B}" type="presOf" srcId="{56ED89CE-59BE-4053-AA39-6BCAAE801778}" destId="{F21AC7D0-6639-4801-9A06-7F2BC9B8C823}" srcOrd="0" destOrd="0" presId="urn:microsoft.com/office/officeart/2005/8/layout/radial3"/>
    <dgm:cxn modelId="{F8F47F5C-72EF-4E55-B2DD-4EB5F07C30A3}" srcId="{8E315FC7-35FD-4754-9B6D-6D9A7EF13A7A}" destId="{E0D596D7-C9A2-488A-B68E-494F3B9E1A2F}" srcOrd="0" destOrd="0" parTransId="{97FAE4A9-59D0-4588-AEF8-B5C0F3799453}" sibTransId="{0DF72B48-3D38-47B2-BED8-523511BB6145}"/>
    <dgm:cxn modelId="{E33829F9-CF7F-456A-8A4E-CFCBEA573DBB}" srcId="{E0D596D7-C9A2-488A-B68E-494F3B9E1A2F}" destId="{219D95B6-8F04-4036-BEFA-616E3DD86CE0}" srcOrd="3" destOrd="0" parTransId="{4BEE5768-9CE9-460A-A2A0-3E64F80B0FD7}" sibTransId="{1C886324-FE00-4FAB-906D-2BDDC24D7550}"/>
    <dgm:cxn modelId="{85B9BAB2-7A6E-434F-8FC8-3291FC902577}" type="presOf" srcId="{DAA72B8B-AD68-45BB-BD79-96126D8929F1}" destId="{ACE31100-B279-42D2-A987-1DDD3BF09C6B}" srcOrd="0" destOrd="0" presId="urn:microsoft.com/office/officeart/2005/8/layout/radial3"/>
    <dgm:cxn modelId="{F4EF4844-F992-4A80-A7D9-C2CD1462A1E9}" type="presParOf" srcId="{417529B0-56E8-4E75-B5B0-C8D5F0AB82C2}" destId="{F85BC58C-B7E6-4A25-B503-858657C5C7F7}" srcOrd="0" destOrd="0" presId="urn:microsoft.com/office/officeart/2005/8/layout/radial3"/>
    <dgm:cxn modelId="{70A1108B-A4FC-4DA1-8291-0C99FF13EF86}" type="presParOf" srcId="{F85BC58C-B7E6-4A25-B503-858657C5C7F7}" destId="{AA15ADE6-784F-44D5-BE9D-88354FF13579}" srcOrd="0" destOrd="0" presId="urn:microsoft.com/office/officeart/2005/8/layout/radial3"/>
    <dgm:cxn modelId="{B2ABF23A-E147-4B1F-9FB9-294C5693C40A}" type="presParOf" srcId="{F85BC58C-B7E6-4A25-B503-858657C5C7F7}" destId="{A183F290-D713-4073-B397-329D1AE8E557}" srcOrd="1" destOrd="0" presId="urn:microsoft.com/office/officeart/2005/8/layout/radial3"/>
    <dgm:cxn modelId="{27817D81-9C8A-4852-B2D7-8EB675EC693B}" type="presParOf" srcId="{F85BC58C-B7E6-4A25-B503-858657C5C7F7}" destId="{3A76F0E6-E71D-4855-96A8-9E3B39B4D992}" srcOrd="2" destOrd="0" presId="urn:microsoft.com/office/officeart/2005/8/layout/radial3"/>
    <dgm:cxn modelId="{8FF0C48D-387B-454D-B963-AA9BBD729648}" type="presParOf" srcId="{F85BC58C-B7E6-4A25-B503-858657C5C7F7}" destId="{ACE31100-B279-42D2-A987-1DDD3BF09C6B}" srcOrd="3" destOrd="0" presId="urn:microsoft.com/office/officeart/2005/8/layout/radial3"/>
    <dgm:cxn modelId="{24901929-7732-4C69-A158-3561105BF47D}" type="presParOf" srcId="{F85BC58C-B7E6-4A25-B503-858657C5C7F7}" destId="{38329EB8-8B79-4727-AB55-1DC4DC7002BC}" srcOrd="4" destOrd="0" presId="urn:microsoft.com/office/officeart/2005/8/layout/radial3"/>
    <dgm:cxn modelId="{09C1A723-F14B-47F6-BA41-BE4FB8A8334A}" type="presParOf" srcId="{F85BC58C-B7E6-4A25-B503-858657C5C7F7}" destId="{F21AC7D0-6639-4801-9A06-7F2BC9B8C823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BBB3F-46FB-425E-A7B0-D03AD845ACED}">
      <dsp:nvSpPr>
        <dsp:cNvPr id="0" name=""/>
        <dsp:cNvSpPr/>
      </dsp:nvSpPr>
      <dsp:spPr>
        <a:xfrm rot="5400000">
          <a:off x="-198765" y="647590"/>
          <a:ext cx="1325100" cy="92757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2700" b="1" kern="1200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0" y="912610"/>
        <a:ext cx="927570" cy="397530"/>
      </dsp:txXfrm>
    </dsp:sp>
    <dsp:sp modelId="{50E7C38B-179E-43D5-ACA2-8C268547FDDE}">
      <dsp:nvSpPr>
        <dsp:cNvPr id="0" name=""/>
        <dsp:cNvSpPr/>
      </dsp:nvSpPr>
      <dsp:spPr>
        <a:xfrm rot="5400000">
          <a:off x="3731985" y="-2761187"/>
          <a:ext cx="1672510" cy="7281341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реализация государственной программы по патриотическому и экологическому воспитанию молодежи</a:t>
          </a:r>
          <a:endParaRPr lang="ru-RU" sz="3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7570" y="124873"/>
        <a:ext cx="7199696" cy="1509220"/>
      </dsp:txXfrm>
    </dsp:sp>
    <dsp:sp modelId="{52166251-6E5C-4235-9FEF-7FEFDA22008D}">
      <dsp:nvSpPr>
        <dsp:cNvPr id="0" name=""/>
        <dsp:cNvSpPr/>
      </dsp:nvSpPr>
      <dsp:spPr>
        <a:xfrm rot="5400000">
          <a:off x="-198765" y="2128376"/>
          <a:ext cx="1325100" cy="92757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700" b="1" kern="1200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0" y="2393396"/>
        <a:ext cx="927570" cy="397530"/>
      </dsp:txXfrm>
    </dsp:sp>
    <dsp:sp modelId="{319B6D79-4862-4B5D-94D8-CEB2A46EE6C4}">
      <dsp:nvSpPr>
        <dsp:cNvPr id="0" name=""/>
        <dsp:cNvSpPr/>
      </dsp:nvSpPr>
      <dsp:spPr>
        <a:xfrm rot="5400000">
          <a:off x="3823306" y="-1180226"/>
          <a:ext cx="1489868" cy="7281341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реализация целей и задач </a:t>
          </a:r>
          <a:r>
            <a:rPr lang="ru-RU" sz="3200" b="1" kern="12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общешкольного плана </a:t>
          </a:r>
          <a:r>
            <a:rPr lang="ru-RU" sz="3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воспитательной работы</a:t>
          </a:r>
          <a:endParaRPr lang="ru-RU" sz="3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7570" y="1788239"/>
        <a:ext cx="7208612" cy="1344410"/>
      </dsp:txXfrm>
    </dsp:sp>
    <dsp:sp modelId="{CD4DA0C6-CCC9-4C67-A5B4-7B5A1A396F70}">
      <dsp:nvSpPr>
        <dsp:cNvPr id="0" name=""/>
        <dsp:cNvSpPr/>
      </dsp:nvSpPr>
      <dsp:spPr>
        <a:xfrm rot="5400000">
          <a:off x="-198765" y="3802896"/>
          <a:ext cx="1325100" cy="92757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700" b="1" kern="1200" dirty="0">
            <a:solidFill>
              <a:srgbClr val="A51B56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0" y="4067916"/>
        <a:ext cx="927570" cy="397530"/>
      </dsp:txXfrm>
    </dsp:sp>
    <dsp:sp modelId="{A092CADB-741E-4948-8687-E00EE6F99609}">
      <dsp:nvSpPr>
        <dsp:cNvPr id="0" name=""/>
        <dsp:cNvSpPr/>
      </dsp:nvSpPr>
      <dsp:spPr>
        <a:xfrm rot="5400000">
          <a:off x="3661930" y="377150"/>
          <a:ext cx="1812620" cy="7281341"/>
        </a:xfrm>
        <a:prstGeom prst="round2Same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актуальность проблемы загрязнения окружающей среды</a:t>
          </a:r>
          <a:endParaRPr lang="ru-RU" sz="32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7570" y="3199996"/>
        <a:ext cx="7192856" cy="16356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B9901C-720F-4165-9DC4-E8D5C4BAFB91}">
      <dsp:nvSpPr>
        <dsp:cNvPr id="0" name=""/>
        <dsp:cNvSpPr/>
      </dsp:nvSpPr>
      <dsp:spPr>
        <a:xfrm>
          <a:off x="0" y="1070459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5E0063-6334-445F-B801-4DE9290EA02D}">
      <dsp:nvSpPr>
        <dsp:cNvPr id="0" name=""/>
        <dsp:cNvSpPr/>
      </dsp:nvSpPr>
      <dsp:spPr>
        <a:xfrm>
          <a:off x="179511" y="908719"/>
          <a:ext cx="8704493" cy="8948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Потому что полиэтиленовый пакет – это серьезный вред экологии!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3194" y="952402"/>
        <a:ext cx="8617127" cy="807484"/>
      </dsp:txXfrm>
    </dsp:sp>
    <dsp:sp modelId="{911670E2-218A-4D07-9611-3C589141C69D}">
      <dsp:nvSpPr>
        <dsp:cNvPr id="0" name=""/>
        <dsp:cNvSpPr/>
      </dsp:nvSpPr>
      <dsp:spPr>
        <a:xfrm>
          <a:off x="0" y="1883608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5A0011-18C1-4FA4-A7E9-575271996976}">
      <dsp:nvSpPr>
        <dsp:cNvPr id="0" name=""/>
        <dsp:cNvSpPr/>
      </dsp:nvSpPr>
      <dsp:spPr>
        <a:xfrm>
          <a:off x="179514" y="1830954"/>
          <a:ext cx="8686946" cy="7339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Брошенные пакеты нарушают городские коммуникации – забивают ливневые стоки.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342" y="1866782"/>
        <a:ext cx="8615290" cy="662292"/>
      </dsp:txXfrm>
    </dsp:sp>
    <dsp:sp modelId="{0B8BC3FF-66C0-462B-B464-41B1E486F75B}">
      <dsp:nvSpPr>
        <dsp:cNvPr id="0" name=""/>
        <dsp:cNvSpPr/>
      </dsp:nvSpPr>
      <dsp:spPr>
        <a:xfrm>
          <a:off x="0" y="2780488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A7B25D-86E1-40B2-9821-F2B43CE67564}">
      <dsp:nvSpPr>
        <dsp:cNvPr id="0" name=""/>
        <dsp:cNvSpPr/>
      </dsp:nvSpPr>
      <dsp:spPr>
        <a:xfrm>
          <a:off x="179514" y="2564903"/>
          <a:ext cx="8686375" cy="8176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Салехарде нет предприятий, способных перерабатывать полиэтиленовые пакеты.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9430" y="2604819"/>
        <a:ext cx="8606543" cy="737848"/>
      </dsp:txXfrm>
    </dsp:sp>
    <dsp:sp modelId="{2535179F-C0B4-4EF5-8D03-06EF8AA14806}">
      <dsp:nvSpPr>
        <dsp:cNvPr id="0" name=""/>
        <dsp:cNvSpPr/>
      </dsp:nvSpPr>
      <dsp:spPr>
        <a:xfrm>
          <a:off x="0" y="3744215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7C8D57-5D22-446C-BE60-2B3EB23AAE77}">
      <dsp:nvSpPr>
        <dsp:cNvPr id="0" name=""/>
        <dsp:cNvSpPr/>
      </dsp:nvSpPr>
      <dsp:spPr>
        <a:xfrm>
          <a:off x="179513" y="4293097"/>
          <a:ext cx="8684501" cy="8845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 сгорании полимерных материалов выделяется один из самых ядовитых газов – СО</a:t>
          </a:r>
          <a:r>
            <a:rPr lang="ru-RU" sz="2400" b="1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(угарный</a:t>
          </a:r>
          <a:r>
            <a:rPr lang="ru-RU" sz="2400" kern="1200" dirty="0" smtClean="0">
              <a:solidFill>
                <a:schemeClr val="tx1"/>
              </a:solidFill>
            </a:rPr>
            <a:t>).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22692" y="4336276"/>
        <a:ext cx="8598143" cy="798168"/>
      </dsp:txXfrm>
    </dsp:sp>
    <dsp:sp modelId="{C3923AE5-B0E8-4A30-99ED-AA505EE0CF0D}">
      <dsp:nvSpPr>
        <dsp:cNvPr id="0" name=""/>
        <dsp:cNvSpPr/>
      </dsp:nvSpPr>
      <dsp:spPr>
        <a:xfrm>
          <a:off x="0" y="4293095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935997-BC8C-4E93-A567-19AC8C0249D5}">
      <dsp:nvSpPr>
        <dsp:cNvPr id="0" name=""/>
        <dsp:cNvSpPr/>
      </dsp:nvSpPr>
      <dsp:spPr>
        <a:xfrm>
          <a:off x="179513" y="3356992"/>
          <a:ext cx="8689207" cy="9125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природе нет бактерий, способных разлагать полимерные соединения, поэтому избавиться от пакетов можно только путем сжигания .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060" y="3401539"/>
        <a:ext cx="8600113" cy="823462"/>
      </dsp:txXfrm>
    </dsp:sp>
    <dsp:sp modelId="{60C464EA-34DE-489A-951E-C528A210571F}">
      <dsp:nvSpPr>
        <dsp:cNvPr id="0" name=""/>
        <dsp:cNvSpPr/>
      </dsp:nvSpPr>
      <dsp:spPr>
        <a:xfrm>
          <a:off x="0" y="5496065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8AD024-2FF5-4173-BA4A-3525319BD334}">
      <dsp:nvSpPr>
        <dsp:cNvPr id="0" name=""/>
        <dsp:cNvSpPr/>
      </dsp:nvSpPr>
      <dsp:spPr>
        <a:xfrm>
          <a:off x="179514" y="5229200"/>
          <a:ext cx="8692965" cy="68089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Одним пакетом пользуются в среднем не более 20 минут, а на его разложение уходит 400 лет.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2752" y="5262438"/>
        <a:ext cx="8626489" cy="614417"/>
      </dsp:txXfrm>
    </dsp:sp>
    <dsp:sp modelId="{EA57C9F6-8DBF-4C7D-95D0-D2102972B389}">
      <dsp:nvSpPr>
        <dsp:cNvPr id="0" name=""/>
        <dsp:cNvSpPr/>
      </dsp:nvSpPr>
      <dsp:spPr>
        <a:xfrm>
          <a:off x="0" y="6293950"/>
          <a:ext cx="9144000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12FBA0-1D9F-4045-BD3D-C16FDDB595BE}">
      <dsp:nvSpPr>
        <dsp:cNvPr id="0" name=""/>
        <dsp:cNvSpPr/>
      </dsp:nvSpPr>
      <dsp:spPr>
        <a:xfrm>
          <a:off x="179512" y="5935410"/>
          <a:ext cx="8719858" cy="7186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Пластиковые пакеты становятся причиной гибели животных.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95" y="5970493"/>
        <a:ext cx="8649692" cy="6485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5ADE6-784F-44D5-BE9D-88354FF13579}">
      <dsp:nvSpPr>
        <dsp:cNvPr id="0" name=""/>
        <dsp:cNvSpPr/>
      </dsp:nvSpPr>
      <dsp:spPr>
        <a:xfrm>
          <a:off x="2661500" y="1553306"/>
          <a:ext cx="3944689" cy="3944689"/>
        </a:xfrm>
        <a:prstGeom prst="ellipse">
          <a:avLst/>
        </a:prstGeom>
        <a:solidFill>
          <a:srgbClr val="D6C1D7">
            <a:alpha val="49804"/>
          </a:srgbClr>
        </a:solidFill>
        <a:ln>
          <a:solidFill>
            <a:schemeClr val="accent4">
              <a:lumMod val="40000"/>
              <a:lumOff val="60000"/>
            </a:schemeClr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Рабочие группы проекта</a:t>
          </a:r>
          <a:endParaRPr lang="ru-RU" sz="56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39186" y="2130992"/>
        <a:ext cx="2789317" cy="2789317"/>
      </dsp:txXfrm>
    </dsp:sp>
    <dsp:sp modelId="{A183F290-D713-4073-B397-329D1AE8E557}">
      <dsp:nvSpPr>
        <dsp:cNvPr id="0" name=""/>
        <dsp:cNvSpPr/>
      </dsp:nvSpPr>
      <dsp:spPr>
        <a:xfrm>
          <a:off x="2424673" y="0"/>
          <a:ext cx="4352570" cy="2042303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Дизайнеры:</a:t>
          </a:r>
          <a:r>
            <a:rPr lang="ru-RU" sz="2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разработки эскизов, экспертизы работ и оформления выставок</a:t>
          </a:r>
        </a:p>
      </dsp:txBody>
      <dsp:txXfrm>
        <a:off x="3062092" y="299088"/>
        <a:ext cx="3077732" cy="1444127"/>
      </dsp:txXfrm>
    </dsp:sp>
    <dsp:sp modelId="{3A76F0E6-E71D-4855-96A8-9E3B39B4D992}">
      <dsp:nvSpPr>
        <dsp:cNvPr id="0" name=""/>
        <dsp:cNvSpPr/>
      </dsp:nvSpPr>
      <dsp:spPr>
        <a:xfrm rot="379135">
          <a:off x="6543642" y="456095"/>
          <a:ext cx="2454563" cy="4069440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Статисты и аналитики: </a:t>
          </a:r>
          <a:r>
            <a:rPr lang="ru-RU" sz="22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работы с информацией и проведения опросов</a:t>
          </a:r>
        </a:p>
      </dsp:txBody>
      <dsp:txXfrm>
        <a:off x="6903104" y="1052051"/>
        <a:ext cx="1735639" cy="2877528"/>
      </dsp:txXfrm>
    </dsp:sp>
    <dsp:sp modelId="{ACE31100-B279-42D2-A987-1DDD3BF09C6B}">
      <dsp:nvSpPr>
        <dsp:cNvPr id="0" name=""/>
        <dsp:cNvSpPr/>
      </dsp:nvSpPr>
      <dsp:spPr>
        <a:xfrm>
          <a:off x="4860034" y="4532802"/>
          <a:ext cx="4140681" cy="2325197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Агитгруппа</a:t>
          </a:r>
          <a:r>
            <a:rPr lang="ru-RU" sz="22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:</a:t>
          </a:r>
          <a:r>
            <a:rPr lang="ru-RU" sz="2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выступлений и сбора подписей</a:t>
          </a:r>
          <a:endParaRPr lang="ru-RU" sz="2200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66423" y="4873319"/>
        <a:ext cx="2927903" cy="1644163"/>
      </dsp:txXfrm>
    </dsp:sp>
    <dsp:sp modelId="{38329EB8-8B79-4727-AB55-1DC4DC7002BC}">
      <dsp:nvSpPr>
        <dsp:cNvPr id="0" name=""/>
        <dsp:cNvSpPr/>
      </dsp:nvSpPr>
      <dsp:spPr>
        <a:xfrm>
          <a:off x="404698" y="4502132"/>
          <a:ext cx="4235491" cy="2355867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Журналисты:</a:t>
          </a:r>
          <a:r>
            <a:rPr lang="ru-RU" sz="22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 для информационного сопровождения проекта</a:t>
          </a:r>
          <a:endParaRPr lang="ru-RU" sz="2200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24971" y="4847141"/>
        <a:ext cx="2994945" cy="1665849"/>
      </dsp:txXfrm>
    </dsp:sp>
    <dsp:sp modelId="{F21AC7D0-6639-4801-9A06-7F2BC9B8C823}">
      <dsp:nvSpPr>
        <dsp:cNvPr id="0" name=""/>
        <dsp:cNvSpPr/>
      </dsp:nvSpPr>
      <dsp:spPr>
        <a:xfrm rot="21376058">
          <a:off x="187378" y="541404"/>
          <a:ext cx="2530932" cy="3974373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>
          <a:solidFill>
            <a:srgbClr val="0000FF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rPr>
            <a:t>Экологи:</a:t>
          </a:r>
          <a:r>
            <a:rPr lang="ru-RU" sz="22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для анализа информации по проблеме и составления просветительских и агитационных материалов</a:t>
          </a:r>
        </a:p>
      </dsp:txBody>
      <dsp:txXfrm>
        <a:off x="558024" y="1123437"/>
        <a:ext cx="1789640" cy="28103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06B112-0FAC-4775-88E6-7CBBC4C75954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A894C-3F20-4A60-B33E-C6EE50C72A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15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A894C-3F20-4A60-B33E-C6EE50C72A9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07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A894C-3F20-4A60-B33E-C6EE50C72A9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93610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Салехард – наш Город</a:t>
            </a:r>
            <a:endParaRPr lang="ru-RU" sz="4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и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8640960" cy="532859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8587734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524289"/>
            <a:ext cx="88569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51B56"/>
                </a:solidFill>
                <a:latin typeface="Times New Roman" pitchFamily="18" charset="0"/>
                <a:cs typeface="Times New Roman" pitchFamily="18" charset="0"/>
              </a:rPr>
              <a:t>1 этап – подготовительный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Оценка экологической обстановки.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Сбор и обработка информации, анкетирование, опрос общественного мнения учащихся, педагогов, родителей и жителей г. Салехард.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Фотосъемка окрестностей г. Салехард и др. исследования по теме проекта.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Определение целей и задач проекта. Организация конкурса среди классов по изготовлению экологических сумок.</a:t>
            </a:r>
            <a:endParaRPr lang="ru-RU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Documents and Settings\учитель\Рабочий стол\экосумка фото\DSC05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512" y="3693901"/>
            <a:ext cx="4392488" cy="323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23\Desktop\ФОТО\ФОТО\IMG037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93901"/>
            <a:ext cx="4644008" cy="31523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этап – практический. </a:t>
            </a: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Изготовление сумок вместе с родителями дома и на уроках технологии вместе с учителем Бертулене Татьяной Николаевной.</a:t>
            </a:r>
          </a:p>
          <a:p>
            <a:endParaRPr lang="ru-RU" dirty="0"/>
          </a:p>
        </p:txBody>
      </p:sp>
      <p:pic>
        <p:nvPicPr>
          <p:cNvPr id="4" name="Picture 3" descr="E:\экологическая сумка\SDC1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470" y="3787122"/>
            <a:ext cx="4677437" cy="3079059"/>
          </a:xfrm>
          <a:prstGeom prst="rect">
            <a:avLst/>
          </a:prstGeom>
          <a:noFill/>
        </p:spPr>
      </p:pic>
      <p:pic>
        <p:nvPicPr>
          <p:cNvPr id="23554" name="Picture 2" descr="E:\ЭКОЛ.СУМКА\шитье сумок на уроках труда - Немцева Е.П\SDC10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2137" y="1121451"/>
            <a:ext cx="4501863" cy="288032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0987"/>
            <a:ext cx="3653470" cy="5480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40" y="188640"/>
            <a:ext cx="84249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этап – обобщающий.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Подведение итогов конкурса.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Выставка «Экологическая сумка». </a:t>
            </a:r>
            <a:endParaRPr lang="ru-RU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Доля П. и сумки\SDC106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208912" cy="51571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экологическая сумка\SDC10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716015" cy="3429000"/>
          </a:xfrm>
          <a:prstGeom prst="rect">
            <a:avLst/>
          </a:prstGeom>
          <a:noFill/>
        </p:spPr>
      </p:pic>
      <p:pic>
        <p:nvPicPr>
          <p:cNvPr id="7" name="Рисунок 6" descr="SDC104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4716015" cy="3437620"/>
          </a:xfrm>
          <a:prstGeom prst="rect">
            <a:avLst/>
          </a:prstGeom>
        </p:spPr>
      </p:pic>
      <p:pic>
        <p:nvPicPr>
          <p:cNvPr id="2" name="Рисунок 1" descr="SDC104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0"/>
            <a:ext cx="4499992" cy="3437620"/>
          </a:xfrm>
          <a:prstGeom prst="rect">
            <a:avLst/>
          </a:prstGeom>
        </p:spPr>
      </p:pic>
      <p:pic>
        <p:nvPicPr>
          <p:cNvPr id="5" name="Рисунок 4" descr="SDC106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3429000"/>
            <a:ext cx="4499992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16632"/>
            <a:ext cx="828092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этап – реализация готовой продукции </a:t>
            </a:r>
          </a:p>
          <a:p>
            <a:pPr marL="342900" indent="-342900" algn="ctr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Вручение сумок жителям города Салехард. </a:t>
            </a:r>
          </a:p>
          <a:p>
            <a:pPr marL="342900" indent="-342900" algn="ctr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Сбор подписей в пользу экологических сумок.</a:t>
            </a:r>
          </a:p>
          <a:p>
            <a:endParaRPr lang="ru-RU" dirty="0"/>
          </a:p>
        </p:txBody>
      </p:sp>
      <p:pic>
        <p:nvPicPr>
          <p:cNvPr id="1026" name="Picture 2" descr="E:\ЭКОЛ.СУМКА\финал - раздача сумок прохожим города 27.04.12\SDC10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316" y="1268760"/>
            <a:ext cx="8159831" cy="55892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ЭКОЛ.СУМКА\финал - раздача сумок прохожим города 27.04.12\SDC10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01008"/>
            <a:ext cx="4427984" cy="3356992"/>
          </a:xfrm>
          <a:prstGeom prst="rect">
            <a:avLst/>
          </a:prstGeom>
          <a:noFill/>
        </p:spPr>
      </p:pic>
      <p:pic>
        <p:nvPicPr>
          <p:cNvPr id="2051" name="Picture 3" descr="E:\ЭКОЛ.СУМКА\финал - раздача сумок прохожим города 27.04.12\SDC10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3573016"/>
          </a:xfrm>
          <a:prstGeom prst="rect">
            <a:avLst/>
          </a:prstGeom>
          <a:noFill/>
        </p:spPr>
      </p:pic>
      <p:pic>
        <p:nvPicPr>
          <p:cNvPr id="2052" name="Picture 4" descr="E:\ЭКОЛ.СУМКА\финал - раздача сумок прохожим города 27.04.12\SDC10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16016" cy="3573016"/>
          </a:xfrm>
          <a:prstGeom prst="rect">
            <a:avLst/>
          </a:prstGeom>
          <a:noFill/>
        </p:spPr>
      </p:pic>
      <p:pic>
        <p:nvPicPr>
          <p:cNvPr id="2053" name="Picture 5" descr="E:\ЭКОЛ.СУМКА\финал - раздача сумок прохожим города 27.04.12\SDC107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4716016" cy="32849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ЭКОЛ.СУМКА\финал - раздача сумок прохожим города 27.04.12\SDC10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9978" y="3284984"/>
            <a:ext cx="4764021" cy="3573016"/>
          </a:xfrm>
          <a:prstGeom prst="rect">
            <a:avLst/>
          </a:prstGeom>
          <a:noFill/>
        </p:spPr>
      </p:pic>
      <p:pic>
        <p:nvPicPr>
          <p:cNvPr id="3075" name="Picture 3" descr="E:\ЭКОЛ.СУМКА\финал - раздача сумок прохожим города 27.04.12\SDC10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4475989" cy="3573016"/>
          </a:xfrm>
          <a:prstGeom prst="rect">
            <a:avLst/>
          </a:prstGeom>
          <a:noFill/>
        </p:spPr>
      </p:pic>
      <p:pic>
        <p:nvPicPr>
          <p:cNvPr id="3076" name="Picture 4" descr="E:\ЭКОЛ.СУМКА\финал - раздача сумок прохожим города 27.04.12\SDC107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3077" name="Picture 5" descr="E:\ЭКОЛ.СУМКА\финал - раздача сумок прохожим города 27.04.12\SDC107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этап - перспективный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783868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Вовлечение учащихся и педагогов других школ г.Салехард к участию в нашем проекте.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DSC050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988840"/>
            <a:ext cx="8208911" cy="46085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34816"/>
            <a:ext cx="7776864" cy="1162050"/>
          </a:xfrm>
        </p:spPr>
        <p:txBody>
          <a:bodyPr anchor="b">
            <a:normAutofit/>
          </a:bodyPr>
          <a:lstStyle/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Присоединяйтесь к нам,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вы: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3600301" y="116632"/>
            <a:ext cx="5111750" cy="5853113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>
              <a:buNone/>
            </a:pPr>
            <a:endParaRPr lang="ru-RU" dirty="0" smtClean="0"/>
          </a:p>
        </p:txBody>
      </p:sp>
      <p:sp>
        <p:nvSpPr>
          <p:cNvPr id="1024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2771799" y="1268760"/>
            <a:ext cx="3428863" cy="5472608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Поможете планете спастись от токсичного мусора, убивающего жизнь</a:t>
            </a:r>
          </a:p>
          <a:p>
            <a:pPr marL="0" indent="0" algn="ctr" eaLnBrk="1" hangingPunct="1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Проявите своё гражданское сознание и ответственность</a:t>
            </a:r>
          </a:p>
          <a:p>
            <a:pPr marL="0" indent="0" algn="ctr" eaLnBrk="1" hangingPunct="1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Повысите личную самооценку</a:t>
            </a:r>
          </a:p>
          <a:p>
            <a:pPr marL="0" indent="0" algn="ctr" eaLnBrk="1" hangingPunct="1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Реализуете свои творческие способности</a:t>
            </a:r>
          </a:p>
          <a:p>
            <a:pPr algn="ctr">
              <a:lnSpc>
                <a:spcPct val="90000"/>
              </a:lnSpc>
            </a:pPr>
            <a:endParaRPr lang="ru-RU" sz="1300" dirty="0" smtClean="0"/>
          </a:p>
        </p:txBody>
      </p:sp>
      <p:pic>
        <p:nvPicPr>
          <p:cNvPr id="10245" name="Picture 10" descr="ecos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0663" y="1524308"/>
            <a:ext cx="293993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1" descr="Ekosumk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507943"/>
            <a:ext cx="2736304" cy="486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5445224"/>
            <a:ext cx="6840760" cy="10801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Планета у нас одна !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653136"/>
            <a:ext cx="8458200" cy="576064"/>
          </a:xfrm>
        </p:spPr>
        <p:txBody>
          <a:bodyPr>
            <a:normAutofit/>
          </a:bodyPr>
          <a:lstStyle/>
          <a:p>
            <a:pPr algn="ctr"/>
            <a:r>
              <a:rPr lang="ru-RU" sz="2300" b="1" dirty="0" smtClean="0">
                <a:solidFill>
                  <a:srgbClr val="A51B56"/>
                </a:solidFill>
                <a:latin typeface="Times New Roman" pitchFamily="18" charset="0"/>
                <a:cs typeface="Times New Roman" pitchFamily="18" charset="0"/>
              </a:rPr>
              <a:t>Проект учащихся МБОУ СОШ №4 г. Салехард</a:t>
            </a:r>
            <a:endParaRPr lang="ru-RU" sz="2300" b="1" dirty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ЭКОЛ.СУМКА\SDC10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80920" cy="45365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Каждый, кто примет участие в нашем проекте, окажется в русле актуального мирового тренда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отказа от пластиковых пакетов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123\Desktop\IMG_0568_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8399"/>
            <a:ext cx="2987824" cy="4278811"/>
          </a:xfrm>
          <a:prstGeom prst="rect">
            <a:avLst/>
          </a:prstGeom>
          <a:noFill/>
        </p:spPr>
      </p:pic>
      <p:pic>
        <p:nvPicPr>
          <p:cNvPr id="5" name="Picture 4" descr="C:\Users\123\Desktop\IMG_0539_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608398"/>
            <a:ext cx="3042011" cy="4340881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348880"/>
            <a:ext cx="3096344" cy="4509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"/>
            <a:ext cx="8750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Владимир Путин подписал Указ «О проведении в Российской Федерации Года охраны окружающей среды». (2013 год)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pic>
        <p:nvPicPr>
          <p:cNvPr id="3" name="Рисунок 2" descr="pi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340768"/>
            <a:ext cx="31683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svetlovkalibrary.files.wordpress.com/2012/08/76_78_767860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836712"/>
            <a:ext cx="5582274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«Планета у нас одна »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продолжается!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ЭКОЛ.СУМКА\финал - раздача сумок прохожим города 27.04.12\SDC106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64704"/>
            <a:ext cx="8208912" cy="5184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5733256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A51B56"/>
                </a:solidFill>
                <a:latin typeface="Times New Roman" pitchFamily="18" charset="0"/>
                <a:cs typeface="Times New Roman" pitchFamily="18" charset="0"/>
              </a:rPr>
              <a:t>Основание для разработки проекта:</a:t>
            </a:r>
            <a:endParaRPr lang="ru-RU" sz="3000" b="1" dirty="0">
              <a:solidFill>
                <a:srgbClr val="A51B5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611560" y="1397000"/>
          <a:ext cx="8208912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76673"/>
            <a:ext cx="856895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привлечь внимание общественности и СМИ г. Салехард к проблеме загрязнения окружающей среды  полиэтиленовыми отходами, уменьшить пагубное влияние на природу Ямала посредством сознательного  ограничения использования пакетов и их замены на многоразовые сумки.</a:t>
            </a:r>
          </a:p>
          <a:p>
            <a:endParaRPr lang="ru-RU" dirty="0"/>
          </a:p>
        </p:txBody>
      </p:sp>
      <p:pic>
        <p:nvPicPr>
          <p:cNvPr id="5" name="Picture 6" descr="z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73016"/>
            <a:ext cx="418881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37444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7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Экологическая проблема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загрязнение окружающей среды- мусорные свалки вокруг  г. Салехард.</a:t>
            </a: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Ученые заявляют, что полиэтиленовые пакеты составляют 7-9% всего производимого людьми мусора.  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036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348880"/>
            <a:ext cx="4248472" cy="4176464"/>
          </a:xfrm>
          <a:prstGeom prst="rect">
            <a:avLst/>
          </a:prstGeom>
        </p:spPr>
      </p:pic>
      <p:pic>
        <p:nvPicPr>
          <p:cNvPr id="4" name="Picture 6" descr="img-15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4068514" cy="419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6409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Почему полиэтиленовый пакет –это плохо?</a:t>
            </a:r>
          </a:p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244490874"/>
              </p:ext>
            </p:extLst>
          </p:nvPr>
        </p:nvGraphicFramePr>
        <p:xfrm>
          <a:off x="0" y="0"/>
          <a:ext cx="91440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Понимая вред полиэтиленовых пакетов, многие страны принимают меры к тому, чтобы ограничить их использование: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830997"/>
            <a:ext cx="878497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США введены штрафы для тех, кто использует пластик вместо бумажных пакетов. </a:t>
            </a:r>
          </a:p>
          <a:p>
            <a:pPr algn="just">
              <a:buFont typeface="Arial" pitchFamily="34" charset="0"/>
              <a:buChar char="•"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Национальное собрание Франции с 2010 года запретило  использование  неразлагающихся пакетов из пластика. </a:t>
            </a:r>
          </a:p>
          <a:p>
            <a:pPr algn="just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В Дании с 1994 года для торговых организаций установлен налог на пластиковые мешки. </a:t>
            </a:r>
          </a:p>
          <a:p>
            <a:pPr algn="just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В Ирландии введен 10-центовый налог на каждый пластиковый пакет, который должен оплачиваться конечным пользователем.</a:t>
            </a:r>
          </a:p>
          <a:p>
            <a:pPr algn="just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В Китае с 2008 года запрещено производство пластиковых пакетов толщиной до 0,025 мм, а также их бесплатное распространение в торговых сетях. Владельцам магазинов, рискнувшим нарушить этот закон, грозит крупный штраф и даже конфискация товара.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6462"/>
            <a:ext cx="885698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Зачем нужен наш проект?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должны привлечь внимание общества к этой проблеме. Всем нам пора задуматься о том, каким образом обычный пластиковый пакет может способствовать экологической катастрофе во всём мире.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все должны взять за ежедневное правило: идти за покупками со своей сумкой.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Чем больше будет сознательных потребителей – тем чище будет наш город.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Необходимо обратить и внимание чиновников нашего города на количество бесплатно раздаваемых пакетов в супермаркетах. В конце концов, использование полиэтиленовых пакетов в торговле должно быть запрещено на законодательном уровне.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5759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Экосумки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преимущества бесспорны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644806"/>
            <a:ext cx="69847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Используясь многократно, эко сумки, выбрасываются гораздо реже, тем самым уменьшая загрязнение окружающей среды. А большая часть их сделана из натуральных тканей, так что ни о каком загрязнении вообще речи нет.</a:t>
            </a:r>
          </a:p>
          <a:p>
            <a:pPr marL="342900" lvl="0" indent="-342900"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Они прочны, порвать их трудно, а в случае загрязнения легко выстирать. Одна эко сумка прослужит вам такой же срок, за который вы бы использовали и выбросили десятки, а то и сотни полиэтиленовых пакетов.</a:t>
            </a:r>
          </a:p>
          <a:p>
            <a:pPr marL="342900" lvl="0" indent="-342900"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Для изготовления эко сумок, как из натуральных, так и из синтетических материалов, используются отходы производства или вторичное сырье.</a:t>
            </a:r>
          </a:p>
          <a:p>
            <a:pPr marL="342900" lvl="0" indent="-342900"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утилизации эко сумки (которая происходит не так уж часто), выделяется гораздо меньше вредных веществ, чем при утилизации полиэтиленовых пакетов.</a:t>
            </a:r>
          </a:p>
          <a:p>
            <a:pPr marL="342900" lvl="0" indent="-342900"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Последнее, но, может быть, самое привлекательное свойство эко сумок – яркий, разнообразный, стильный дизайн! Даже самые известные дизайнеры считают почетным долгом произвести на свет оригинальную экологичную сумочку!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23\Desktop\image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08" y="644806"/>
            <a:ext cx="2027362" cy="2808312"/>
          </a:xfrm>
          <a:prstGeom prst="rect">
            <a:avLst/>
          </a:prstGeom>
          <a:noFill/>
        </p:spPr>
      </p:pic>
      <p:pic>
        <p:nvPicPr>
          <p:cNvPr id="1028" name="Picture 4" descr="C:\Users\123\Desktop\IMG_0556_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96" y="3573016"/>
            <a:ext cx="2051720" cy="30517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584</TotalTime>
  <Words>847</Words>
  <Application>Microsoft Office PowerPoint</Application>
  <PresentationFormat>Экран (4:3)</PresentationFormat>
  <Paragraphs>77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Салехард – наш Город</vt:lpstr>
      <vt:lpstr>Планета у нас одна !</vt:lpstr>
      <vt:lpstr>Основание для разработки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Присоединяйтесь к нам,  и вы: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сумка</dc:title>
  <dc:creator>123</dc:creator>
  <cp:lastModifiedBy>4</cp:lastModifiedBy>
  <cp:revision>89</cp:revision>
  <dcterms:created xsi:type="dcterms:W3CDTF">2012-10-21T08:48:29Z</dcterms:created>
  <dcterms:modified xsi:type="dcterms:W3CDTF">2022-03-11T20:17:09Z</dcterms:modified>
</cp:coreProperties>
</file>