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0" r:id="rId4"/>
    <p:sldId id="257" r:id="rId5"/>
    <p:sldId id="259" r:id="rId6"/>
    <p:sldId id="265" r:id="rId7"/>
    <p:sldId id="266" r:id="rId8"/>
    <p:sldId id="267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7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8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3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291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45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5809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40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87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2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15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57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6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01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8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9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8AF69-2B65-4408-937A-2FB47E5D8357}" type="datetimeFigureOut">
              <a:rPr lang="ru-RU" smtClean="0"/>
              <a:t>22.01.2022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41AABE-4B93-48B8-99DC-1BF0049CA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31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4840" y="1828800"/>
            <a:ext cx="95829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Авторской экологическая игра</a:t>
            </a:r>
          </a:p>
          <a:p>
            <a:pPr algn="ctr"/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 «Красная книга Санкт-Петербурга»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1" y="225287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Государственное бюджетное дошкольное образовательное учреждение компенсирующего вида детский сад №99 </a:t>
            </a:r>
          </a:p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Выборгского района Санкт-Петербурга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82414" y="3494434"/>
            <a:ext cx="5509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Автор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: Сотникова Анна Леонидовна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E3EACF">
                    <a:lumMod val="25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(воспитатель высшей категории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Соавторы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: Ушакова Ирина Александровна (воспитатель высшей категории)</a:t>
            </a:r>
          </a:p>
          <a:p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Рассадкина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Светлана Николаевна </a:t>
            </a: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(учитель-логопед высшей категории, педагог- психолог)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21015" y="6162262"/>
            <a:ext cx="1530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2021-2022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16A818-9DC2-4BCA-8AF7-E448153D3F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485" y="3494434"/>
            <a:ext cx="3557104" cy="266782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C39F127-1D57-406D-AC26-A5D55FA816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4" t="12012" r="18127" b="18831"/>
          <a:stretch/>
        </p:blipFill>
        <p:spPr>
          <a:xfrm>
            <a:off x="1420709" y="5205942"/>
            <a:ext cx="1633919" cy="165205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54536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C8A1AF-8740-4394-AA9B-8CE43883F1D7}"/>
              </a:ext>
            </a:extLst>
          </p:cNvPr>
          <p:cNvSpPr txBox="1"/>
          <p:nvPr/>
        </p:nvSpPr>
        <p:spPr>
          <a:xfrm>
            <a:off x="1616765" y="715617"/>
            <a:ext cx="1017767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Тема экологии в современном мире более чем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актуальна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страны на глобальном уровне создают программы сотрудничества для решения экологических проблем.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По общему признанию и определению ученых (философов, экологов, педагогов), </a:t>
            </a:r>
            <a:r>
              <a:rPr lang="ru-RU" sz="2000" b="1" u="sng" dirty="0">
                <a:solidFill>
                  <a:schemeClr val="bg2">
                    <a:lumMod val="25000"/>
                  </a:schemeClr>
                </a:solidFill>
              </a:rPr>
              <a:t>природа принадлежит к абсолютным ценностям высшего порядка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ибо она является основой существования человека на Земле и определяет его не только физическое, но и духовное благополучие. Исследования (Н. М. Верзилина, А. Н.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</a:rPr>
              <a:t>Захлебный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И. Д. Зверев, В. С.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</a:rPr>
              <a:t>Липицкий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Н. А. Рыжова и др.) затрагивающие вопросы экологического воспитания и образования, доказывают, что в дошкольном возрасте у детей формируются начала экологической культуры.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Любовь к природе, навыки бережного отношения к ней способствуют формированию у детей лучших черт характера, таких, как патриотизм, трудолюбие, умение сопереживать, доброта, уважение к труду взрослых, охраняющих и умножающих природные богатства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1565" y="1205948"/>
            <a:ext cx="837537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Цель: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повышение экологической культуры дошкольников.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Задачи: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Знакомство дошкольников с природой Санкт-Петербурга, с ее редкими представителями фауны, с местами их обитания;</a:t>
            </a: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Знакомство детей со взаимосвязями в живой природе;</a:t>
            </a: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Знакомство детей с понятием «заповедник», «красная книга», «эколог»;</a:t>
            </a: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Знакомство детей с экологическими проблемами и профессиями, решающими их;</a:t>
            </a: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Развитие любознательности;</a:t>
            </a:r>
          </a:p>
          <a:p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•	Воспитание бережного отношения к природе, экологической культуры.</a:t>
            </a:r>
          </a:p>
          <a:p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61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198782"/>
            <a:ext cx="4797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Описание игры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151038"/>
              </p:ext>
            </p:extLst>
          </p:nvPr>
        </p:nvGraphicFramePr>
        <p:xfrm>
          <a:off x="4049700" y="719666"/>
          <a:ext cx="4495430" cy="48506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47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7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0122">
                <a:tc gridSpan="2"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7 кубиков</a:t>
                      </a: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576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 карточек –места</a:t>
                      </a:r>
                      <a:r>
                        <a:rPr lang="ru-RU" b="1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обитания</a:t>
                      </a:r>
                    </a:p>
                    <a:p>
                      <a:endParaRPr lang="ru-RU" b="1" baseline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8 карточек – профессии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2576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18 карточек - животные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6 карточек – экологические проблемы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2576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20 фишек – способ 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10 фишек – области влияния экологических проблем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100">
                <a:tc gridSpan="2"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30 фишек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BFEAFC-EE97-4731-91FC-F18AF2B2A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47535" r="5555" b="23093"/>
          <a:stretch/>
        </p:blipFill>
        <p:spPr>
          <a:xfrm>
            <a:off x="4183502" y="1068319"/>
            <a:ext cx="4227825" cy="1022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CC3ADA-B86D-4DAA-941E-9A4367D0F8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5015" r="15362" b="12319"/>
          <a:stretch/>
        </p:blipFill>
        <p:spPr>
          <a:xfrm flipV="1">
            <a:off x="233300" y="198782"/>
            <a:ext cx="2175642" cy="1891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2DC9646-B25E-41B8-9B69-E280BA313D4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6" r="10351"/>
          <a:stretch/>
        </p:blipFill>
        <p:spPr>
          <a:xfrm rot="16200000">
            <a:off x="9424027" y="251159"/>
            <a:ext cx="2067101" cy="1962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E2F33BE-48CF-4BBA-9214-C0EF65D24C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r="11450"/>
          <a:stretch/>
        </p:blipFill>
        <p:spPr>
          <a:xfrm>
            <a:off x="1163894" y="2090529"/>
            <a:ext cx="2559482" cy="2418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C679F5-8C41-4F03-A505-88CCBD4EAE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9952" r="9140" b="14383"/>
          <a:stretch/>
        </p:blipFill>
        <p:spPr>
          <a:xfrm rot="5400000">
            <a:off x="274842" y="4845502"/>
            <a:ext cx="1999321" cy="1722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15C6D63-42AC-402D-9146-63DBBD55887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9" t="14460" r="9707"/>
          <a:stretch/>
        </p:blipFill>
        <p:spPr>
          <a:xfrm>
            <a:off x="9605969" y="4807544"/>
            <a:ext cx="2107577" cy="1798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655D258-9422-4ACD-99AE-C2D39A2E4E0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8" t="462" r="23456" b="16594"/>
          <a:stretch/>
        </p:blipFill>
        <p:spPr>
          <a:xfrm>
            <a:off x="2257049" y="4701535"/>
            <a:ext cx="1722753" cy="1904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E7C763E-8512-4EFB-893B-20423381553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3" t="13144" r="11191" b="8594"/>
          <a:stretch/>
        </p:blipFill>
        <p:spPr>
          <a:xfrm rot="5400000">
            <a:off x="8584442" y="2375212"/>
            <a:ext cx="2586204" cy="2107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7476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8643" y="993913"/>
            <a:ext cx="81765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Игра рассчитана на небольшое количество детей </a:t>
            </a:r>
            <a:r>
              <a:rPr lang="ru-RU" sz="2400" u="sng" dirty="0">
                <a:solidFill>
                  <a:schemeClr val="bg2">
                    <a:lumMod val="25000"/>
                  </a:schemeClr>
                </a:solidFill>
              </a:rPr>
              <a:t>(1-4 ребенка)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возрастом </a:t>
            </a:r>
            <a:r>
              <a:rPr lang="ru-RU" sz="2400" u="sng" dirty="0">
                <a:solidFill>
                  <a:schemeClr val="bg2">
                    <a:lumMod val="25000"/>
                  </a:schemeClr>
                </a:solidFill>
              </a:rPr>
              <a:t>от 4 до 6 лет.</a:t>
            </a: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u="sng" dirty="0">
                <a:solidFill>
                  <a:schemeClr val="bg2">
                    <a:lumMod val="25000"/>
                  </a:schemeClr>
                </a:solidFill>
              </a:rPr>
              <a:t>Продолжительность игры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: 10-20 минут.</a:t>
            </a: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u="sng" dirty="0">
                <a:solidFill>
                  <a:schemeClr val="bg2">
                    <a:lumMod val="25000"/>
                  </a:schemeClr>
                </a:solidFill>
              </a:rPr>
              <a:t>Уровень подготовки детей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: перед игрой внимательно рассмотреть с детьми карточки, обговорить значение каждого кубика. У детей должны быть элементарные представления о образе животных и их среде обитания (воздух, вода, наземный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308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234B28-4BD5-46D3-9B1A-3A4AB38E128E}"/>
              </a:ext>
            </a:extLst>
          </p:cNvPr>
          <p:cNvSpPr txBox="1"/>
          <p:nvPr/>
        </p:nvSpPr>
        <p:spPr>
          <a:xfrm>
            <a:off x="1948070" y="153913"/>
            <a:ext cx="9024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Использование игры в коррекционной работе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2430548-E548-4B1D-A163-BE020D51C2E4}"/>
              </a:ext>
            </a:extLst>
          </p:cNvPr>
          <p:cNvSpPr/>
          <p:nvPr/>
        </p:nvSpPr>
        <p:spPr>
          <a:xfrm>
            <a:off x="1454979" y="6057756"/>
            <a:ext cx="3329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Самомассаж, пальчиковая гимнастика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B90DA5-6093-4A1C-900B-42DD0F757688}"/>
              </a:ext>
            </a:extLst>
          </p:cNvPr>
          <p:cNvSpPr/>
          <p:nvPr/>
        </p:nvSpPr>
        <p:spPr>
          <a:xfrm>
            <a:off x="8507896" y="5596091"/>
            <a:ext cx="34985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Диагностика (классификация, обобщение, описание)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B90C85-4E7D-420E-9BF2-23D0013265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099" y="1722453"/>
            <a:ext cx="4550792" cy="3413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823FCF-6616-4D3A-9279-E9E6700869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776" y="719307"/>
            <a:ext cx="3329057" cy="2496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0471273-4DF2-483F-AC05-BAFD348792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895" y="3258274"/>
            <a:ext cx="1995046" cy="2660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3FB219A-79A5-4BA6-B24C-119FBE73C1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461" y="3258273"/>
            <a:ext cx="1995046" cy="2660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9442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E99B2B-5B51-4CFE-B69E-C6CA811412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46" b="4796"/>
          <a:stretch/>
        </p:blipFill>
        <p:spPr>
          <a:xfrm>
            <a:off x="5821931" y="1807743"/>
            <a:ext cx="2553445" cy="3649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43F01D-84E4-4F75-9DB2-0152580655AE}"/>
              </a:ext>
            </a:extLst>
          </p:cNvPr>
          <p:cNvSpPr txBox="1"/>
          <p:nvPr/>
        </p:nvSpPr>
        <p:spPr>
          <a:xfrm>
            <a:off x="2080591" y="477078"/>
            <a:ext cx="9024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Использование игры в коррекционной работе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A714CD-B299-4F55-9047-BBC4E61A9E36}"/>
              </a:ext>
            </a:extLst>
          </p:cNvPr>
          <p:cNvSpPr/>
          <p:nvPr/>
        </p:nvSpPr>
        <p:spPr>
          <a:xfrm>
            <a:off x="1550504" y="5180593"/>
            <a:ext cx="2862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Развитие речи, установление причинно-следственных связей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1A98A6-EA7E-4141-BCB8-5F7F820FDCE9}"/>
              </a:ext>
            </a:extLst>
          </p:cNvPr>
          <p:cNvSpPr/>
          <p:nvPr/>
        </p:nvSpPr>
        <p:spPr>
          <a:xfrm>
            <a:off x="7964556" y="5457592"/>
            <a:ext cx="28624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Работа с родителями (досуговая деятельность)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844A8D-FE85-4B38-94DE-0FB31F5C2F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78" y="1139687"/>
            <a:ext cx="3392556" cy="2544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D78B2DC-5550-4318-A1C3-D833AA52C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399" y="1290220"/>
            <a:ext cx="2695575" cy="360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358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D73486-306D-4CD6-9FE6-7FA10EDFB0C0}"/>
              </a:ext>
            </a:extLst>
          </p:cNvPr>
          <p:cNvSpPr txBox="1"/>
          <p:nvPr/>
        </p:nvSpPr>
        <p:spPr>
          <a:xfrm>
            <a:off x="2080591" y="477078"/>
            <a:ext cx="9024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Использование игры в коррекционной работе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351E7CA-B94F-45EB-AF6F-FA95EC18C296}"/>
              </a:ext>
            </a:extLst>
          </p:cNvPr>
          <p:cNvSpPr/>
          <p:nvPr/>
        </p:nvSpPr>
        <p:spPr>
          <a:xfrm>
            <a:off x="1470992" y="5388332"/>
            <a:ext cx="579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Социальная сфера (снятие напряженности в период адаптации, взаимодействие со сверстниками в самостоятельной деятельности)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FEC051-7D7B-4803-A881-ABE1B4F9417A}"/>
              </a:ext>
            </a:extLst>
          </p:cNvPr>
          <p:cNvSpPr/>
          <p:nvPr/>
        </p:nvSpPr>
        <p:spPr>
          <a:xfrm>
            <a:off x="8693425" y="5472140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Развитие личностных качеств (доброта, сопереживание, ответственность)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B821C0-9496-430F-BBAB-684928149D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45" y="1113182"/>
            <a:ext cx="2982567" cy="3976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719AB15-6BC8-4E94-9CCF-81735594D6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071" y="2097347"/>
            <a:ext cx="3990121" cy="2992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0174AFC-1C63-40F6-9553-84083FF7A0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4" y="1442156"/>
            <a:ext cx="2545787" cy="3394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58634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7687" y="132521"/>
            <a:ext cx="4068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Варианты игры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83757" y="532630"/>
            <a:ext cx="214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«Пирамида»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9549" y="2790661"/>
            <a:ext cx="2771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«Зелёный крест»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8102" y="5050379"/>
            <a:ext cx="3067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«Выбирает кубик»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4656409-CD39-48F3-996D-96E7BEEA9D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632" y="1713473"/>
            <a:ext cx="3736525" cy="280239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118ED4-6AA5-4CA1-85BD-FFDEAFAAF9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5" t="15204" r="99" b="13569"/>
          <a:stretch/>
        </p:blipFill>
        <p:spPr>
          <a:xfrm>
            <a:off x="9047922" y="1154333"/>
            <a:ext cx="2411896" cy="34675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22D127-2B3F-477A-9D40-472CE6C49E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306" y="3429000"/>
            <a:ext cx="2271750" cy="30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8931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186</TotalTime>
  <Words>472</Words>
  <Application>Microsoft Office PowerPoint</Application>
  <PresentationFormat>Широкоэкранный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 Б</cp:lastModifiedBy>
  <cp:revision>16</cp:revision>
  <dcterms:created xsi:type="dcterms:W3CDTF">2021-10-21T07:30:13Z</dcterms:created>
  <dcterms:modified xsi:type="dcterms:W3CDTF">2022-01-22T15:18:01Z</dcterms:modified>
</cp:coreProperties>
</file>