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88" r:id="rId3"/>
    <p:sldId id="300" r:id="rId4"/>
    <p:sldId id="302" r:id="rId5"/>
    <p:sldId id="301" r:id="rId6"/>
    <p:sldId id="294" r:id="rId7"/>
    <p:sldId id="293" r:id="rId8"/>
    <p:sldId id="291" r:id="rId9"/>
    <p:sldId id="298" r:id="rId10"/>
    <p:sldId id="290" r:id="rId11"/>
    <p:sldId id="262" r:id="rId12"/>
    <p:sldId id="286" r:id="rId13"/>
    <p:sldId id="297" r:id="rId14"/>
    <p:sldId id="280" r:id="rId15"/>
    <p:sldId id="273" r:id="rId16"/>
    <p:sldId id="263" r:id="rId17"/>
    <p:sldId id="272" r:id="rId18"/>
    <p:sldId id="275" r:id="rId19"/>
    <p:sldId id="274" r:id="rId20"/>
    <p:sldId id="283" r:id="rId21"/>
    <p:sldId id="276" r:id="rId22"/>
    <p:sldId id="277" r:id="rId23"/>
    <p:sldId id="296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699" autoAdjust="0"/>
    <p:restoredTop sz="94660"/>
  </p:normalViewPr>
  <p:slideViewPr>
    <p:cSldViewPr>
      <p:cViewPr>
        <p:scale>
          <a:sx n="41" d="100"/>
          <a:sy n="41" d="100"/>
        </p:scale>
        <p:origin x="-2130" y="-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corowina.ucoz.com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Скругленный прямоугольник 12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0_75c96_b715e7d3_XL.jpeg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2071702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  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Формирование активной личности посредством театрализованной деятельности в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ДОУ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smtClean="0">
                <a:solidFill>
                  <a:srgbClr val="FF0000"/>
                </a:solidFill>
              </a:rPr>
              <a:t>»</a:t>
            </a:r>
            <a:r>
              <a:rPr lang="ru-RU" sz="4800" b="1" i="1" dirty="0" smtClean="0">
                <a:solidFill>
                  <a:srgbClr val="FF0000"/>
                </a:solidFill>
              </a:rPr>
              <a:t/>
            </a:r>
            <a:br>
              <a:rPr lang="ru-RU" sz="4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                   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643570" y="2500306"/>
            <a:ext cx="3071834" cy="3714776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МБДОУ 57</a:t>
            </a:r>
          </a:p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г.Мурманск</a:t>
            </a:r>
          </a:p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Андреева Анастасия Павловна  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Admin\Desktop\IMG_2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86058"/>
            <a:ext cx="5143537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6643734" cy="642942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Понятие «Театр»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500175"/>
            <a:ext cx="8229600" cy="27146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i="1" dirty="0" smtClean="0">
                <a:solidFill>
                  <a:srgbClr val="FF0000"/>
                </a:solidFill>
              </a:rPr>
              <a:t>  </a:t>
            </a:r>
            <a:r>
              <a:rPr lang="ru-RU" sz="3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Театр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один из самых демократичных и доступных для детей видов искусства, он позволяет решать многие актуальные проблемы педагогики и психологии, связанные с художественным и нравственным воспитанием, развитием коммуникативных качеств личности, развитием памяти, воображения, фантазии, инициативности,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раскрепощённости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т.д.     </a:t>
            </a:r>
          </a:p>
        </p:txBody>
      </p:sp>
      <p:pic>
        <p:nvPicPr>
          <p:cNvPr id="4098" name="Picture 2" descr="C:\Users\Admin\Desktop\Новая папка\20190419_1635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357422" y="4143380"/>
            <a:ext cx="4122658" cy="2318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</a:t>
            </a:r>
            <a:r>
              <a:rPr lang="ru-RU" b="1" i="1" dirty="0" smtClean="0">
                <a:solidFill>
                  <a:srgbClr val="7030A0"/>
                </a:solidFill>
              </a:rPr>
              <a:t>Виды</a:t>
            </a:r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театрализованных</a:t>
            </a:r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игр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В играх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драматизациях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ребенок, исполняя роль в качестве      «артиста» самостоятельно создает образ с помощью комплекса средств вербальной и невербальной выразительности.</a:t>
            </a:r>
          </a:p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В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режиссерской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игре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«артистами» являются игрушки или их заместители, а ребенок, организуя деятельность как «сценарист» и «режиссер» управляет «артистами».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с настольным театром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Действия с предметами, дети озвучивают роли, повторяют или сочиняют сюжет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Игры детей с различными видами театров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фланелеграф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пальчиковый,  бибабо.  Необходимо научить детей действовать с фигурками, сочинять движения и речь героев.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  Условия для развития    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   театральных способностей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642910" y="3357562"/>
            <a:ext cx="2143140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Речь педагога выразительная, эмоциональная</a:t>
            </a:r>
            <a:endParaRPr lang="ru-RU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2910" y="4857760"/>
            <a:ext cx="2143140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предметно-развивающей среды, уголков ряженья</a:t>
            </a:r>
            <a:endParaRPr lang="ru-RU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143240" y="3286124"/>
            <a:ext cx="2357454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Повторение игры через определённые промежутки времени</a:t>
            </a:r>
            <a:endParaRPr lang="ru-RU" dirty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857884" y="3286124"/>
            <a:ext cx="2428892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Наглядные пособия, разнообразные виды театров</a:t>
            </a:r>
            <a:endParaRPr lang="ru-RU" dirty="0"/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000364" y="4857760"/>
            <a:ext cx="2714644" cy="15001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Поощрение детей за творческий подход к инсценировке и воображение</a:t>
            </a:r>
            <a:endParaRPr lang="ru-RU" dirty="0"/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642910" y="1857364"/>
            <a:ext cx="2071702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Проведение необычных «сказочных» занятий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6715140" y="1857364"/>
            <a:ext cx="185738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Побуждение детей к речевой активности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6143636" y="4857760"/>
            <a:ext cx="2357454" cy="128588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Атрибуты для игр</a:t>
            </a:r>
            <a:r>
              <a:rPr lang="ru-RU" smtClean="0"/>
              <a:t>,  </a:t>
            </a:r>
            <a:r>
              <a:rPr lang="ru-RU" dirty="0" err="1" smtClean="0"/>
              <a:t>фланелеграф</a:t>
            </a:r>
            <a:r>
              <a:rPr lang="ru-RU" dirty="0" smtClean="0"/>
              <a:t>, ширмы</a:t>
            </a:r>
            <a:endParaRPr lang="ru-RU" dirty="0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2928926" y="1785926"/>
            <a:ext cx="3571900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Воспитание интереса к различным видам театральной деятельности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                   Особенности    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               театрализованной   игры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1714488"/>
            <a:ext cx="4400552" cy="4525963"/>
          </a:xfrm>
        </p:spPr>
        <p:txBody>
          <a:bodyPr>
            <a:normAutofit fontScale="85000" lnSpcReduction="20000"/>
          </a:bodyPr>
          <a:lstStyle/>
          <a:p>
            <a:pPr>
              <a:buFont typeface="Courier New" pitchFamily="49" charset="0"/>
              <a:buChar char="o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Действия детей с кукольными персонажами;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 Непосредственные действия детей по ролям;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 Литературная деятельность через монологи и диалоги;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 Исполнение знакомых песен от лица персонажей,  </a:t>
            </a:r>
            <a:r>
              <a:rPr lang="ru-RU" sz="2800" dirty="0" err="1" smtClean="0">
                <a:solidFill>
                  <a:schemeClr val="tx1"/>
                </a:solidFill>
              </a:rPr>
              <a:t>инсценирование</a:t>
            </a:r>
            <a:r>
              <a:rPr lang="ru-RU" sz="2800" dirty="0" smtClean="0">
                <a:solidFill>
                  <a:schemeClr val="tx1"/>
                </a:solidFill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</a:rPr>
              <a:t>приплясывание</a:t>
            </a:r>
            <a:r>
              <a:rPr lang="ru-RU" sz="2800" dirty="0" smtClean="0">
                <a:solidFill>
                  <a:schemeClr val="tx1"/>
                </a:solidFill>
              </a:rPr>
              <a:t> и т. д.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 Изобразительная и оформительская деятельность.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Admin\Desktop\IMG_09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934930" y="22431508"/>
            <a:ext cx="26171526" cy="2214578"/>
          </a:xfrm>
          <a:prstGeom prst="rect">
            <a:avLst/>
          </a:prstGeom>
          <a:noFill/>
        </p:spPr>
      </p:pic>
      <p:pic>
        <p:nvPicPr>
          <p:cNvPr id="5" name="Picture 3" descr="C:\Users\Admin\Desktop\IMG_09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31698" y="-5214998"/>
            <a:ext cx="26171526" cy="19629438"/>
          </a:xfrm>
          <a:prstGeom prst="rect">
            <a:avLst/>
          </a:prstGeom>
          <a:noFill/>
        </p:spPr>
      </p:pic>
      <p:pic>
        <p:nvPicPr>
          <p:cNvPr id="1028" name="Picture 4" descr="C:\Users\Admin\Desktop\IMG_093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2916" y="1643051"/>
            <a:ext cx="3601099" cy="2143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 descr="C:\Users\Admin\Desktop\IMG_28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929066"/>
            <a:ext cx="364333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                 </a:t>
            </a:r>
            <a:r>
              <a:rPr lang="ru-RU" sz="3600" i="1" dirty="0" smtClean="0">
                <a:solidFill>
                  <a:srgbClr val="FF0000"/>
                </a:solidFill>
              </a:rPr>
              <a:t>Предметно-развивающая среда</a:t>
            </a:r>
            <a:br>
              <a:rPr lang="ru-RU" sz="3600" i="1" dirty="0" smtClean="0">
                <a:solidFill>
                  <a:srgbClr val="FF0000"/>
                </a:solidFill>
              </a:rPr>
            </a:br>
            <a:r>
              <a:rPr lang="ru-RU" sz="3600" i="1" dirty="0" smtClean="0">
                <a:solidFill>
                  <a:srgbClr val="FF0000"/>
                </a:solidFill>
              </a:rPr>
              <a:t>       для создания театрализованных игр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IMG_28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1357298"/>
            <a:ext cx="3714776" cy="5000661"/>
          </a:xfrm>
        </p:spPr>
      </p:pic>
      <p:pic>
        <p:nvPicPr>
          <p:cNvPr id="2050" name="Picture 2" descr="C:\Users\Admin\Desktop\театр\IMG_28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500174"/>
            <a:ext cx="3786215" cy="4857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  Условия для развития           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театрализованной деятельности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200" dirty="0" smtClean="0">
                <a:solidFill>
                  <a:schemeClr val="tx1"/>
                </a:solidFill>
              </a:rPr>
              <a:t>Необходимо учить детей  вслушиваться в художественное слово, эмоционально откликаться на него.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 Развивать интерес и представления к различным видам театров, театрализованной деятельности.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 Оснащать театрализованные игры разнообразными костюмами игрушками и другим оборудованием.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 Использовать хорошо известные детям произведения с моральной идеей, с персонажами.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Для театральной деятельности необходимо наличие уголков ряженья с элементами костюмов (шапочки, ушки, хвостики).</a:t>
            </a:r>
          </a:p>
          <a:p>
            <a:r>
              <a:rPr lang="ru-RU" sz="2200" dirty="0" smtClean="0">
                <a:solidFill>
                  <a:schemeClr val="tx1"/>
                </a:solidFill>
              </a:rPr>
              <a:t> Для развития интереса нужно использовать пальчиковые игры, где используют речь и имитацию движений.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                  </a:t>
            </a:r>
            <a:r>
              <a:rPr lang="ru-RU" dirty="0" smtClean="0">
                <a:solidFill>
                  <a:srgbClr val="FF0000"/>
                </a:solidFill>
              </a:rPr>
              <a:t>Виды театров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i="1" dirty="0" smtClean="0">
                <a:solidFill>
                  <a:schemeClr val="tx1"/>
                </a:solidFill>
              </a:rPr>
              <a:t>Настольный театр игрушек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 Настольный театр картинок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 Пальчиковый театр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 Театр Бибабо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 Теневой театр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 Театр ростовых кукол</a:t>
            </a: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 Театр на </a:t>
            </a:r>
            <a:r>
              <a:rPr lang="ru-RU" sz="2400" i="1" dirty="0" err="1" smtClean="0">
                <a:solidFill>
                  <a:schemeClr val="tx1"/>
                </a:solidFill>
              </a:rPr>
              <a:t>фланелеграфе</a:t>
            </a:r>
            <a:endParaRPr lang="ru-RU" sz="2400" i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 Театр </a:t>
            </a:r>
            <a:r>
              <a:rPr lang="ru-RU" sz="2400" i="1" dirty="0" err="1" smtClean="0">
                <a:solidFill>
                  <a:schemeClr val="tx1"/>
                </a:solidFill>
              </a:rPr>
              <a:t>марианетки</a:t>
            </a:r>
            <a:endParaRPr lang="ru-RU" sz="2400" i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400" i="1" dirty="0" smtClean="0">
                <a:solidFill>
                  <a:schemeClr val="tx1"/>
                </a:solidFill>
              </a:rPr>
              <a:t>Театр шапочек и масок</a:t>
            </a:r>
            <a:endParaRPr lang="ru-RU" sz="2400" i="1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Admin\Desktop\Новая папка\20190419_1721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500564" y="2928934"/>
            <a:ext cx="4643436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043890" cy="85725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        Настольный театр игрушек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143932" cy="505461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этом театре используются самые разнообразные игрушки: фабричные или сделанные своими руками из природного и любого материала, главное, чтобы игрушки устойчиво стояли на столе.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Admin\Desktop\театр\IMG_2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786190"/>
            <a:ext cx="4245948" cy="2643206"/>
          </a:xfrm>
          <a:prstGeom prst="rect">
            <a:avLst/>
          </a:prstGeom>
          <a:noFill/>
        </p:spPr>
      </p:pic>
      <p:pic>
        <p:nvPicPr>
          <p:cNvPr id="1026" name="Picture 2" descr="C:\Users\Admin\Desktop\театр\20190409_0906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864" y="64865680"/>
            <a:ext cx="31089600" cy="17487900"/>
          </a:xfrm>
          <a:prstGeom prst="rect">
            <a:avLst/>
          </a:prstGeom>
          <a:noFill/>
        </p:spPr>
      </p:pic>
      <p:pic>
        <p:nvPicPr>
          <p:cNvPr id="1027" name="Picture 3" descr="C:\Users\Admin\Desktop\театр\20190409_0906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857628"/>
            <a:ext cx="3571900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     </a:t>
            </a:r>
            <a:r>
              <a:rPr lang="ru-RU" dirty="0" smtClean="0">
                <a:solidFill>
                  <a:srgbClr val="FF0000"/>
                </a:solidFill>
              </a:rPr>
              <a:t>Настольный театр картинок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Все картинки, персонажи и декорации должны быть двухсторонними, так как в игре, дети поворачивают их.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 А чтобы фигурки не падали,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их ставят на опоры,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которые могут быть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самыми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разнообразными. 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Admin\Desktop\Новая папка\20190419_162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714744" y="3071810"/>
            <a:ext cx="5143536" cy="3245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ТЕНЕВОЙ  ТЕАТР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Теневой театр вернее было бы сказать театр теней – очень удивительный и зрелищный вид театрального искусства.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Силуэтные картинки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или предметы могут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быть сделаны из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обыкновенной бумаги,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кальки или картона.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Широко известны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теневые представления,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в которых с помощью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ладоней изображаются 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различные животные и люди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l="63386" t="15223" r="4724" b="44619"/>
          <a:stretch>
            <a:fillRect/>
          </a:stretch>
        </p:blipFill>
        <p:spPr bwMode="auto">
          <a:xfrm>
            <a:off x="4071934" y="2357430"/>
            <a:ext cx="4500594" cy="3000396"/>
          </a:xfrm>
          <a:prstGeom prst="rect">
            <a:avLst/>
          </a:prstGeom>
          <a:noFill/>
          <a:ln w="635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6859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театр\IMG_28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143248"/>
            <a:ext cx="5572164" cy="3286148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14348" y="571480"/>
            <a:ext cx="792961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2D2A2A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Театр – это волшебный мир.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дает уроки красоты, морали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нравственности.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чем они богаче, тем успешнее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идет развитие духовного мира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детей…”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Б. М. Теплов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Театр на </a:t>
            </a:r>
            <a:r>
              <a:rPr lang="ru-RU" dirty="0" err="1" smtClean="0">
                <a:solidFill>
                  <a:srgbClr val="FF0000"/>
                </a:solidFill>
              </a:rPr>
              <a:t>фланелеграфе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686800" cy="4857784"/>
          </a:xfrm>
        </p:spPr>
        <p:txBody>
          <a:bodyPr>
            <a:normAutofit fontScale="77500" lnSpcReduction="20000"/>
          </a:bodyPr>
          <a:lstStyle/>
          <a:p>
            <a:pPr algn="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Фланеграф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предназначен 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специально для того,                           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чтобы дети не только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слушали сказку,  но и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видели её героев.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Рассказывая сказку,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дети выкладывают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не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фланелеграфе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героев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в том порядке,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в каком они появляются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лексей\Desktop\материал для опыта\P10108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500174"/>
            <a:ext cx="3786214" cy="4786346"/>
          </a:xfrm>
          <a:prstGeom prst="rect">
            <a:avLst/>
          </a:prstGeom>
          <a:noFill/>
          <a:ln w="63500"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                         Театр Бибабо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42984"/>
            <a:ext cx="8686800" cy="200026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Куклы сделаны из твёрдой головы и приклеенного к ней костюма.   Водящий одевает таких кукол  на руки и действуют  обычно за ширмой.  Их можно изготовить самостоятельно из старых игрушек.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esktop\Новая папка\20190419_163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28596" y="3214686"/>
            <a:ext cx="4699033" cy="2928958"/>
          </a:xfrm>
          <a:prstGeom prst="rect">
            <a:avLst/>
          </a:prstGeom>
          <a:noFill/>
        </p:spPr>
      </p:pic>
      <p:pic>
        <p:nvPicPr>
          <p:cNvPr id="3075" name="Picture 3" descr="C:\Users\Admin\Desktop\Новая папка\20190419_1633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341102" y="2912218"/>
            <a:ext cx="331958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</a:t>
            </a:r>
            <a:r>
              <a:rPr lang="ru-RU" dirty="0" smtClean="0">
                <a:solidFill>
                  <a:srgbClr val="FF0000"/>
                </a:solidFill>
              </a:rPr>
              <a:t>Пальчиковый театр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857916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                             </a:t>
            </a:r>
          </a:p>
          <a:p>
            <a:pPr>
              <a:spcBef>
                <a:spcPts val="0"/>
              </a:spcBef>
              <a:buNone/>
            </a:pPr>
            <a:endParaRPr lang="ru-RU" dirty="0" smtClean="0"/>
          </a:p>
          <a:p>
            <a:pPr>
              <a:spcBef>
                <a:spcPts val="0"/>
              </a:spcBef>
              <a:buNone/>
            </a:pPr>
            <a:endParaRPr lang="ru-RU" dirty="0" smtClean="0"/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                               </a:t>
            </a:r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                               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Пальчиковый  театр доступен                    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и легко применяется в                                  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детском саду и дома.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Фигурки персонажей                  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одеваются на пальчики.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Этот театр помогает развивать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речь, мелкую моторику рук, 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 общению между</a:t>
            </a:r>
          </a:p>
          <a:p>
            <a:pPr algn="r">
              <a:spcBef>
                <a:spcPts val="0"/>
              </a:spcBef>
              <a:buNone/>
            </a:pPr>
            <a:r>
              <a:rPr lang="ru-RU" sz="3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взрослыми и сверстниками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 l="49606" t="21522" r="7874" b="26247"/>
          <a:stretch>
            <a:fillRect/>
          </a:stretch>
        </p:blipFill>
        <p:spPr bwMode="auto">
          <a:xfrm>
            <a:off x="785786" y="3143248"/>
            <a:ext cx="2581275" cy="3071834"/>
          </a:xfrm>
          <a:prstGeom prst="rect">
            <a:avLst/>
          </a:prstGeom>
          <a:noFill/>
          <a:ln w="635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142984"/>
            <a:ext cx="6072230" cy="1643074"/>
          </a:xfrm>
          <a:prstGeom prst="rect">
            <a:avLst/>
          </a:prstGeom>
          <a:noFill/>
          <a:ln w="63500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Вывод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Итак, влияние театрализованной деятельности на всестороннее развитие детей неоспоримо. С помощью театрализованных игр-занятий можно решать практически все задачи программы и наряду с основными методами и приемами развития детей можно и нужно использовать этот богатейший материал для полноценного и всестороннего развития дошкольников.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cs typeface="Arabic Typesetting" pitchFamily="66" charset="-78"/>
              </a:rPr>
              <a:t>  </a:t>
            </a:r>
            <a:endParaRPr lang="ru-RU" dirty="0">
              <a:cs typeface="Arabic Typesetting" pitchFamily="66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928726" y="1714488"/>
            <a:ext cx="98233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abic Typesetting" pitchFamily="66" charset="-78"/>
              </a:rPr>
              <a:t>        спасибо  за        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abic Typesetting" pitchFamily="66" charset="-78"/>
              </a:rPr>
              <a:t>        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Arabic Typesetting" pitchFamily="66" charset="-78"/>
              </a:rPr>
              <a:t>внимание!!!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3714752"/>
            <a:ext cx="3855544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Arabic Typesetting" pitchFamily="66" charset="-78"/>
              </a:rPr>
              <a:t> </a:t>
            </a:r>
            <a:endParaRPr lang="ru-RU" sz="5400" b="1" i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cs typeface="Arabic Typesetting" pitchFamily="66" charset="-78"/>
            </a:endParaRPr>
          </a:p>
          <a:p>
            <a:pPr algn="ctr"/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cs typeface="Arabic Typesetting" pitchFamily="66" charset="-78"/>
            </a:endParaRPr>
          </a:p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cs typeface="Arabic Typesetting" pitchFamily="66" charset="-78"/>
              </a:rPr>
              <a:t> 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Актуальность 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9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Театрализованная деятельность</a:t>
            </a:r>
            <a:r>
              <a:rPr lang="ru-RU" sz="9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ru-RU" sz="9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благоприятной средой для развития детей, так как в ней особенно проявляются разные стороны развития ребенка.</a:t>
            </a:r>
          </a:p>
          <a:p>
            <a:pPr>
              <a:buNone/>
            </a:pPr>
            <a:r>
              <a:rPr lang="ru-RU" sz="9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sz="9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обусловлена тем, что  недостаточное внимание родителей и детей к театру; мало сформированы умения детей в «актёрском мастерстве»; неумение передавать эмоциональный характер героев, недостаточно театральных костюмов и масок в группе.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142984"/>
            <a:ext cx="77153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Большое и разностороннее влияние театрализованной деятельности на личность ребенка позволяет использовать её как сильное, но ненавязчивое педагогическое средство, позволяющее решать многие актуальные проблемы педагогического и психологического плана.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Велика роль театральной деятельности и в речевом развитии ребенка.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Творческие способности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9"/>
            <a:ext cx="8686800" cy="4643470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Творческие способности являются одним из компонентов общей структуры личности. Развитие их способствует развитию личности ребенка в целом. Как утверждают выдающиеся психологи Л.С. </a:t>
            </a:r>
            <a:r>
              <a:rPr lang="ru-RU" sz="7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Выготский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Л.А. </a:t>
            </a:r>
            <a:r>
              <a:rPr lang="ru-RU" sz="7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Венгер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Б.М. Теплов, Д.Б. </a:t>
            </a:r>
            <a:r>
              <a:rPr lang="ru-RU" sz="7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Эльконин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др., основой творческих способностей являются общие способности. </a:t>
            </a:r>
          </a:p>
          <a:p>
            <a:endParaRPr lang="ru-RU" sz="7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FF0000"/>
                </a:solidFill>
              </a:rPr>
              <a:t>                    Значение театрализованной     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              деятельности для развития детей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Развивает художественный вкус, творческие способности, и выразительность речи;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Формирует чувство коллективизма;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Развивает память, мышление, воображение;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Развивает сценическое, певческое, танцевальное творчество;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Расширяет запас слов, формирует речь;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Развивает эмоциональную сферу в передаче чувств героев;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Приобщает дошкольников к театрализованному и драматическому искусству.</a:t>
            </a:r>
          </a:p>
          <a:p>
            <a:pPr>
              <a:buFont typeface="Wingdings" pitchFamily="2" charset="2"/>
              <a:buChar char="Ø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Задачи   театрализованной     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                деятельности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357290" y="2071678"/>
            <a:ext cx="2571768" cy="1714512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Формировать интересы к театральной 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3071802" y="3929066"/>
            <a:ext cx="2214578" cy="2357454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Формировать грамматически правильную связную речь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5786446" y="4286256"/>
            <a:ext cx="2571768" cy="1785950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Развивать воображение, творчество, навык импровизации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4714876" y="1928802"/>
            <a:ext cx="3500462" cy="2000264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2060"/>
                </a:solidFill>
              </a:rPr>
              <a:t>С помощью выразительных средств речи, передавать характерные особенности героев сказок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00034" y="4143380"/>
            <a:ext cx="2214578" cy="1857388"/>
          </a:xfrm>
          <a:prstGeom prst="horizontalScroll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Развивать диалогическую и фразовую речь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Понятие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«театрализованная игра»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Театрализованная игра – это творческая деятельность. Она представляет собой разыгрывание  в лицах литературных произведений: сказок, рассказов, специально написанных инсценировок.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Действующие лица становятся литературными героями, а их приключения, события жизни, изменённые детской фантазией – сюжетом игры.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театр\IMG_3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082" y="500042"/>
            <a:ext cx="3086785" cy="5929354"/>
          </a:xfrm>
          <a:prstGeom prst="rect">
            <a:avLst/>
          </a:prstGeom>
          <a:noFill/>
        </p:spPr>
      </p:pic>
      <p:pic>
        <p:nvPicPr>
          <p:cNvPr id="1027" name="Picture 3" descr="C:\Users\Admin\Desktop\театр\IMG_3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857628"/>
            <a:ext cx="4643470" cy="2571768"/>
          </a:xfrm>
          <a:prstGeom prst="rect">
            <a:avLst/>
          </a:prstGeom>
          <a:noFill/>
        </p:spPr>
      </p:pic>
      <p:pic>
        <p:nvPicPr>
          <p:cNvPr id="1028" name="Picture 4" descr="C:\Users\Admin\Desktop\театр\IMG_30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571480"/>
            <a:ext cx="464347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3676</TotalTime>
  <Words>1021</Words>
  <Application>Microsoft Office PowerPoint</Application>
  <PresentationFormat>Экран (4:3)</PresentationFormat>
  <Paragraphs>139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   Формирование активной личности посредством театрализованной деятельности в ДОУ »                      </vt:lpstr>
      <vt:lpstr>Слайд 2</vt:lpstr>
      <vt:lpstr>                   Актуальность :</vt:lpstr>
      <vt:lpstr>Слайд 4</vt:lpstr>
      <vt:lpstr>       Творческие способности</vt:lpstr>
      <vt:lpstr>                    Значение театрализованной                      деятельности для развития детей</vt:lpstr>
      <vt:lpstr>                 Задачи   театрализованной                               деятельности</vt:lpstr>
      <vt:lpstr>                                  Понятие                     «театрализованная игра»</vt:lpstr>
      <vt:lpstr>Слайд 9</vt:lpstr>
      <vt:lpstr>                 Понятие «Театр»</vt:lpstr>
      <vt:lpstr>             Виды театрализованных игр</vt:lpstr>
      <vt:lpstr>                          Условия для развития                         театральных способностей</vt:lpstr>
      <vt:lpstr>                                           Особенности                                     театрализованной   игры</vt:lpstr>
      <vt:lpstr>                 Предметно-развивающая среда        для создания театрализованных игр</vt:lpstr>
      <vt:lpstr>                          Условия для развития                             театрализованной деятельности</vt:lpstr>
      <vt:lpstr>                                Виды театров</vt:lpstr>
      <vt:lpstr>         Настольный театр игрушек</vt:lpstr>
      <vt:lpstr>              Настольный театр картинок</vt:lpstr>
      <vt:lpstr>                        ТЕНЕВОЙ  ТЕАТР</vt:lpstr>
      <vt:lpstr>                    Театр на фланелеграфе</vt:lpstr>
      <vt:lpstr>                         Театр Бибабо</vt:lpstr>
      <vt:lpstr>                    Пальчиковый театр</vt:lpstr>
      <vt:lpstr>                          Вывод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134</cp:revision>
  <dcterms:created xsi:type="dcterms:W3CDTF">2013-01-06T18:32:13Z</dcterms:created>
  <dcterms:modified xsi:type="dcterms:W3CDTF">2022-02-28T17:09:18Z</dcterms:modified>
</cp:coreProperties>
</file>