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4" r:id="rId4"/>
    <p:sldId id="267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59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BBC5-00E1-4C83-84BC-27A4F40C2E83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E081E-0DC3-4435-9307-A979A65D26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07DEE-80DF-40F4-B263-76C682EC0AAC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683E7-B404-4CEF-A330-28193F7CEA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6B899-3A31-4833-B29F-DED36B9B7CAD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A022-D667-48BD-9340-04741E5850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9E40F-D3BF-4FDB-987B-5FC9194A7D6F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A77EE-6770-4AD9-A9FF-2CCAC3BAC5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BA299-1F60-47D8-9231-511FF8EF11ED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59266-A1F4-4E08-8241-776C0985E1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2CF0D-5D83-4D1C-BCE0-28EFCE8D2531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A7302-78EA-4F2C-B0A5-BCF179ADA7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7B9D8-4AF6-4804-9084-A79F0395AA77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DC1EC-E48F-4F63-BBE3-00CA26C565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7F8E-AE00-43E3-A465-702A0F9F80CA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92FEC-318D-42E0-9F76-116F03C2D6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5B3B5-6D0D-4B2D-8999-4777241DA493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5634-9397-4EAE-B530-340AA6DA6F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04933-DD1D-44FF-89C2-CF911BB42716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2AE7-9666-48F7-9609-3F01871631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2FC5E-E669-42E6-BB42-352B4A37F34C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5179-8E5B-494E-8CED-8DB8D5A64D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682FD8-05F4-45CF-B5FC-B2E462811DE4}" type="datetimeFigureOut">
              <a:rPr lang="ru-RU"/>
              <a:pPr>
                <a:defRPr/>
              </a:pPr>
              <a:t>16.02.2021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98F0D0-A37F-4F3D-B398-1FB06B665A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://www.openclipart.org/people/hector%20gomez/1296691561.svg" TargetMode="Externa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ww.openclipart.org/people/hector%20gomez/1296691561.sv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203575" y="1143000"/>
            <a:ext cx="5226050" cy="1709738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День космонавтики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068960"/>
            <a:ext cx="4679950" cy="2233613"/>
          </a:xfrm>
        </p:spPr>
        <p:txBody>
          <a:bodyPr/>
          <a:lstStyle/>
          <a:p>
            <a:pPr algn="r" eaLnBrk="1" hangingPunct="1"/>
            <a:r>
              <a:rPr lang="ru-RU" sz="2800" b="1" dirty="0" smtClean="0">
                <a:solidFill>
                  <a:srgbClr val="FFFF00"/>
                </a:solidFill>
              </a:rPr>
              <a:t>Гурьянова Татьяна Юрьевна</a:t>
            </a:r>
          </a:p>
          <a:p>
            <a:pPr algn="r" eaLnBrk="1" hangingPunct="1"/>
            <a:r>
              <a:rPr lang="ru-RU" sz="2800" b="1" dirty="0" smtClean="0">
                <a:solidFill>
                  <a:srgbClr val="FFFF00"/>
                </a:solidFill>
              </a:rPr>
              <a:t>учитель начальных классов</a:t>
            </a:r>
          </a:p>
          <a:p>
            <a:pPr eaLnBrk="1" hangingPunct="1"/>
            <a:r>
              <a:rPr lang="ru-RU" sz="2000" b="1" dirty="0" smtClean="0">
                <a:solidFill>
                  <a:schemeClr val="tx1"/>
                </a:solidFill>
              </a:rPr>
              <a:t>МБОУ «Лицей города Абдулино»</a:t>
            </a:r>
          </a:p>
          <a:p>
            <a:pPr eaLnBrk="1" hangingPunct="1"/>
            <a:r>
              <a:rPr lang="ru-RU" sz="2000" b="1" dirty="0" smtClean="0">
                <a:solidFill>
                  <a:schemeClr val="tx1"/>
                </a:solidFill>
              </a:rPr>
              <a:t>Оренбургской области</a:t>
            </a:r>
          </a:p>
          <a:p>
            <a:pPr eaLnBrk="1" hangingPunct="1"/>
            <a:r>
              <a:rPr lang="ru-RU" sz="2600" b="1" dirty="0" smtClean="0">
                <a:solidFill>
                  <a:srgbClr val="002060"/>
                </a:solidFill>
              </a:rPr>
              <a:t>2021года</a:t>
            </a:r>
          </a:p>
          <a:p>
            <a:pPr eaLnBrk="1" hangingPunct="1"/>
            <a:endParaRPr lang="ru-RU" sz="26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3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russian_space_station3_625x4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576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Объект 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15875"/>
            <a:ext cx="4216401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Объект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00438"/>
            <a:ext cx="4286250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f_gidro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3313"/>
            <a:ext cx="428625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88" y="125413"/>
            <a:ext cx="3910012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SC016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214313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3275ed63a3e7_origin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3857625"/>
            <a:ext cx="3738562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Rocket blue and red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4643438"/>
            <a:ext cx="2381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214313" y="428625"/>
            <a:ext cx="38576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Космическая еда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krasivie-kartinki.ru/images/animaciya_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148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8" descr="cityglob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6938" y="188913"/>
            <a:ext cx="17383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696" y="332656"/>
            <a:ext cx="5040560" cy="86409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Игра «</a:t>
            </a:r>
            <a:r>
              <a:rPr lang="ru-RU" b="1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Самый внимательный»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50825" y="1916113"/>
          <a:ext cx="6480720" cy="4754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0"/>
              </a:tblGrid>
              <a:tr h="3672408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Вопросы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1.В каком году состоялся первый полет в космос?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Первый человек, покоривший звездное небо? 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Как называется костюм у космонавта?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Первая в мире женщина-космонавт?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Кто были первые космические путешественники? 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850" y="1773238"/>
            <a:ext cx="6408738" cy="4319587"/>
          </a:xfrm>
        </p:spPr>
        <p:txBody>
          <a:bodyPr/>
          <a:lstStyle/>
          <a:p>
            <a:pPr eaLnBrk="1" hangingPunct="1"/>
            <a:endParaRPr lang="ru-RU" sz="2000" smtClean="0"/>
          </a:p>
        </p:txBody>
      </p:sp>
      <p:pic>
        <p:nvPicPr>
          <p:cNvPr id="15363" name="Рисунок 2" descr="http://krasivie-kartinki.ru/images/animaciya_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571625"/>
            <a:ext cx="65722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4"/>
          <p:cNvSpPr>
            <a:spLocks noGrp="1"/>
          </p:cNvSpPr>
          <p:nvPr>
            <p:ph idx="1"/>
          </p:nvPr>
        </p:nvSpPr>
        <p:spPr>
          <a:xfrm>
            <a:off x="323850" y="1143000"/>
            <a:ext cx="7891463" cy="43576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ознакомить с первым космонавтом, дать представление об освоении космического пространства; прививать интерес к изучению космоса, воспитывать чувство патриотизма.</a:t>
            </a:r>
          </a:p>
          <a:p>
            <a:pPr algn="just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Оборудование: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компьютер, проектор, экран, презентация «День космонавтики».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u14_5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0" y="0"/>
            <a:ext cx="6786562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12 апреля –</a:t>
            </a:r>
          </a:p>
          <a:p>
            <a:pPr algn="ctr">
              <a:spcBef>
                <a:spcPct val="50000"/>
              </a:spcBef>
            </a:pPr>
            <a:r>
              <a:rPr lang="ru-RU" sz="66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День космонавтики</a:t>
            </a:r>
          </a:p>
        </p:txBody>
      </p:sp>
      <p:pic>
        <p:nvPicPr>
          <p:cNvPr id="4100" name="Picture 5" descr="c_kosmos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0438"/>
            <a:ext cx="4214813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Rocket blue and re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38" y="857250"/>
            <a:ext cx="23812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52531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428625"/>
            <a:ext cx="3305175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285750" y="4143375"/>
            <a:ext cx="3571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solidFill>
                  <a:srgbClr val="A50021"/>
                </a:solidFill>
                <a:latin typeface="Monotype Corsiva" pitchFamily="66" charset="0"/>
              </a:rPr>
              <a:t>Юрий Гагарин</a:t>
            </a:r>
          </a:p>
        </p:txBody>
      </p:sp>
      <p:pic>
        <p:nvPicPr>
          <p:cNvPr id="5125" name="Объект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2857500"/>
            <a:ext cx="3487738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7" descr="3LICAQJVZJVCAK3YBZ3CA9PP0WMCA7NYNVGCAQX9PDHCAJVEDEWCAFA22RLCA6J5T3WCACKXP3OCAZZ1O5QCAQAJ1A7CAX5AYZTCAFAM2F2CAL0NU4VCAQF9B4TCA2GYDE3CAQ2AVYXCAPDCLAQCASLX3F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544638"/>
            <a:ext cx="2678112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8" descr="BU5CAMOE972CA3QDI01CA25B6H2CA5KATTECAZO23ISCA3P8WY8CABB4LGVCATVK2WWCAGAA0IHCABMJP4GCA51OCJ9CAGNUF6SCAKA6J72CA8ZTG9ICAX728MZCA7S2WMXCAG3IHBECAF5GIX8CAMJ3K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2750" y="1571625"/>
            <a:ext cx="27209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357188" y="357188"/>
            <a:ext cx="864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К.Э.Циолковский и С.П. Королёв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7" descr="65_1089_1861_504_1139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4960938"/>
            <a:ext cx="2428875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0"/>
            <a:ext cx="60721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785813" y="5643563"/>
            <a:ext cx="49466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Собаки-космонавты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14313"/>
            <a:ext cx="5262563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 descr="Sobaki_-_kosmonavty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3929063"/>
            <a:ext cx="4038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5786438" y="214313"/>
            <a:ext cx="3357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Собаки-космонавты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vz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85750"/>
            <a:ext cx="8429625" cy="61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я презентация - шаблон КОСМОС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82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моя презентация - шаблон КОСМОС </vt:lpstr>
      <vt:lpstr>День космонавтики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Игра «Самый внимательный»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04092017</cp:lastModifiedBy>
  <cp:revision>24</cp:revision>
  <dcterms:created xsi:type="dcterms:W3CDTF">2015-04-07T16:50:27Z</dcterms:created>
  <dcterms:modified xsi:type="dcterms:W3CDTF">2021-02-16T17:50:28Z</dcterms:modified>
</cp:coreProperties>
</file>