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56" r:id="rId4"/>
    <p:sldId id="260" r:id="rId5"/>
    <p:sldId id="265" r:id="rId6"/>
    <p:sldId id="266" r:id="rId7"/>
    <p:sldId id="261" r:id="rId8"/>
    <p:sldId id="267" r:id="rId9"/>
    <p:sldId id="272" r:id="rId10"/>
    <p:sldId id="259" r:id="rId11"/>
    <p:sldId id="269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FCC66"/>
    <a:srgbClr val="996600"/>
    <a:srgbClr val="CC6600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gif"/><Relationship Id="rId7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gif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gif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gif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10" Type="http://schemas.openxmlformats.org/officeDocument/2006/relationships/image" Target="../media/image17.png"/><Relationship Id="rId4" Type="http://schemas.openxmlformats.org/officeDocument/2006/relationships/image" Target="../media/image12.jpe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2.gif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playing-field.ru/img/2015/052215/02491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483768" y="0"/>
            <a:ext cx="4608512" cy="980728"/>
          </a:xfrm>
          <a:prstGeom prst="roundRect">
            <a:avLst/>
          </a:prstGeom>
          <a:solidFill>
            <a:srgbClr val="FFCC99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663300"/>
                </a:solidFill>
                <a:latin typeface="Monotype Corsiva" pitchFamily="66" charset="0"/>
                <a:cs typeface="Estrangelo Edessa" pitchFamily="66" charset="0"/>
              </a:rPr>
              <a:t>Карта поисков</a:t>
            </a:r>
            <a:endParaRPr lang="ru-RU" sz="4400" b="1" dirty="0">
              <a:solidFill>
                <a:srgbClr val="663300"/>
              </a:solidFill>
              <a:latin typeface="Monotype Corsiva" pitchFamily="66" charset="0"/>
              <a:cs typeface="Estrangelo Edessa" pitchFamily="66" charset="0"/>
            </a:endParaRPr>
          </a:p>
        </p:txBody>
      </p:sp>
      <p:pic>
        <p:nvPicPr>
          <p:cNvPr id="1028" name="Picture 4" descr="https://otvet.imgsmail.ru/download/u_bedae0b516b79c1d38887b6bdaf243b2_80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68560" y="-171400"/>
            <a:ext cx="3333750" cy="333375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2267744" y="3140968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644008" y="3284984"/>
            <a:ext cx="1656184" cy="216024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2" name="Picture 8" descr="http://img-fotki.yandex.ru/get/5902/104967700.9c/0_7fc25_82d21d85_S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772716" y="3339852"/>
            <a:ext cx="1371600" cy="685800"/>
          </a:xfrm>
          <a:prstGeom prst="rect">
            <a:avLst/>
          </a:prstGeom>
          <a:noFill/>
        </p:spPr>
      </p:pic>
      <p:sp>
        <p:nvSpPr>
          <p:cNvPr id="27" name="Прямоугольник 26"/>
          <p:cNvSpPr/>
          <p:nvPr/>
        </p:nvSpPr>
        <p:spPr>
          <a:xfrm>
            <a:off x="2915816" y="3429000"/>
            <a:ext cx="1584176" cy="1296144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444208" y="2780928"/>
            <a:ext cx="1440160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3347864" y="2420888"/>
            <a:ext cx="1728192" cy="216024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40" name="Picture 16" descr="http://www.playcast.ru/uploads/2017/02/10/215888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717032"/>
            <a:ext cx="1224136" cy="1313217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2555776" y="2852936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771800" y="2636912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427984" y="2996952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4788024" y="2780928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5004048" y="2492896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004048" y="2204864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491880" y="2132856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3563888" y="1916832"/>
            <a:ext cx="1215752" cy="2076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635896" y="1628800"/>
            <a:ext cx="93610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940152" y="2348880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372200" y="2060848"/>
            <a:ext cx="129614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6588224" y="1772816"/>
            <a:ext cx="1152128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6660232" y="1412776"/>
            <a:ext cx="1296144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444208" y="3140968"/>
            <a:ext cx="1440160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6372200" y="3501008"/>
            <a:ext cx="1440160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5076056" y="3789040"/>
            <a:ext cx="1440160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932040" y="4149080"/>
            <a:ext cx="1440160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932040" y="4437112"/>
            <a:ext cx="1584176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1619672" y="5517232"/>
            <a:ext cx="1296144" cy="216024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playing-field.ru/img/2015/052215/02491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483768" y="0"/>
            <a:ext cx="4608512" cy="980728"/>
          </a:xfrm>
          <a:prstGeom prst="roundRect">
            <a:avLst/>
          </a:prstGeom>
          <a:solidFill>
            <a:srgbClr val="FFCC99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663300"/>
                </a:solidFill>
                <a:latin typeface="Monotype Corsiva" pitchFamily="66" charset="0"/>
                <a:cs typeface="Estrangelo Edessa" pitchFamily="66" charset="0"/>
              </a:rPr>
              <a:t>Карта поисков</a:t>
            </a:r>
            <a:endParaRPr lang="ru-RU" sz="4400" b="1" dirty="0">
              <a:solidFill>
                <a:srgbClr val="663300"/>
              </a:solidFill>
              <a:latin typeface="Monotype Corsiva" pitchFamily="66" charset="0"/>
              <a:cs typeface="Estrangelo Edessa" pitchFamily="66" charset="0"/>
            </a:endParaRPr>
          </a:p>
        </p:txBody>
      </p:sp>
      <p:pic>
        <p:nvPicPr>
          <p:cNvPr id="1028" name="Picture 4" descr="https://otvet.imgsmail.ru/download/u_bedae0b516b79c1d38887b6bdaf243b2_80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68560" y="-171400"/>
            <a:ext cx="3333750" cy="3333750"/>
          </a:xfrm>
          <a:prstGeom prst="rect">
            <a:avLst/>
          </a:prstGeom>
          <a:noFill/>
        </p:spPr>
      </p:pic>
      <p:sp>
        <p:nvSpPr>
          <p:cNvPr id="10" name="Горизонтальный свиток 9"/>
          <p:cNvSpPr/>
          <p:nvPr/>
        </p:nvSpPr>
        <p:spPr>
          <a:xfrm>
            <a:off x="6516216" y="1268760"/>
            <a:ext cx="1944216" cy="648072"/>
          </a:xfrm>
          <a:prstGeom prst="horizontalScroll">
            <a:avLst/>
          </a:prstGeom>
          <a:solidFill>
            <a:srgbClr val="FFCC99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3300"/>
                </a:solidFill>
                <a:latin typeface="Monotype Corsiva" pitchFamily="66" charset="0"/>
              </a:rPr>
              <a:t>Переправа</a:t>
            </a:r>
            <a:endParaRPr lang="ru-RU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267744" y="3140968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644008" y="3284984"/>
            <a:ext cx="1656184" cy="216024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843808" y="3429000"/>
            <a:ext cx="1656184" cy="1224136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444208" y="2780928"/>
            <a:ext cx="1440160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4" name="Picture 10" descr="http://illustrators.ru/uploads/illustration/image/613552/main_613552_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3429000"/>
            <a:ext cx="1770956" cy="1378816"/>
          </a:xfrm>
          <a:prstGeom prst="rect">
            <a:avLst/>
          </a:prstGeom>
          <a:noFill/>
        </p:spPr>
      </p:pic>
      <p:sp>
        <p:nvSpPr>
          <p:cNvPr id="32" name="Горизонтальный свиток 31"/>
          <p:cNvSpPr/>
          <p:nvPr/>
        </p:nvSpPr>
        <p:spPr>
          <a:xfrm>
            <a:off x="1475656" y="5445224"/>
            <a:ext cx="1512168" cy="648072"/>
          </a:xfrm>
          <a:prstGeom prst="horizontalScroll">
            <a:avLst/>
          </a:prstGeom>
          <a:solidFill>
            <a:srgbClr val="FFCC99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3300"/>
                </a:solidFill>
                <a:latin typeface="Monotype Corsiva" pitchFamily="66" charset="0"/>
              </a:rPr>
              <a:t>Болото</a:t>
            </a:r>
            <a:endParaRPr lang="ru-RU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pic>
        <p:nvPicPr>
          <p:cNvPr id="1036" name="Picture 12" descr="https://im0-tub-ru.yandex.net/i?id=a63b6623e0fc039f5aaf0a08bfb4ecfa&amp;n=33&amp;h=215&amp;w=3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3212976"/>
            <a:ext cx="1852439" cy="1233048"/>
          </a:xfrm>
          <a:prstGeom prst="rect">
            <a:avLst/>
          </a:prstGeom>
          <a:noFill/>
        </p:spPr>
      </p:pic>
      <p:sp>
        <p:nvSpPr>
          <p:cNvPr id="14" name="Горизонтальный свиток 13"/>
          <p:cNvSpPr/>
          <p:nvPr/>
        </p:nvSpPr>
        <p:spPr>
          <a:xfrm>
            <a:off x="4788024" y="4365104"/>
            <a:ext cx="1944216" cy="648072"/>
          </a:xfrm>
          <a:prstGeom prst="horizontalScroll">
            <a:avLst/>
          </a:prstGeom>
          <a:solidFill>
            <a:srgbClr val="FFCC99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3300"/>
                </a:solidFill>
                <a:latin typeface="Monotype Corsiva" pitchFamily="66" charset="0"/>
              </a:rPr>
              <a:t>Горы </a:t>
            </a:r>
            <a:endParaRPr lang="ru-RU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pic>
        <p:nvPicPr>
          <p:cNvPr id="1038" name="Picture 14" descr="https://projects.cs.uaf.edu/redmine/projects/cs472_2014_spring_native_language_game/repository/revisions/e2b18c36b16433e8ca8201b38425c5abfbfbd93d/entry/images/Scenes/riverScen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1844824"/>
            <a:ext cx="1512168" cy="1195390"/>
          </a:xfrm>
          <a:prstGeom prst="rect">
            <a:avLst/>
          </a:prstGeom>
          <a:noFill/>
        </p:spPr>
      </p:pic>
      <p:sp>
        <p:nvSpPr>
          <p:cNvPr id="36" name="Прямоугольник 35"/>
          <p:cNvSpPr/>
          <p:nvPr/>
        </p:nvSpPr>
        <p:spPr>
          <a:xfrm>
            <a:off x="3347864" y="2420888"/>
            <a:ext cx="1440160" cy="216024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Горизонтальный свиток 36"/>
          <p:cNvSpPr/>
          <p:nvPr/>
        </p:nvSpPr>
        <p:spPr>
          <a:xfrm>
            <a:off x="2771800" y="2420888"/>
            <a:ext cx="1512168" cy="648072"/>
          </a:xfrm>
          <a:prstGeom prst="horizontalScroll">
            <a:avLst/>
          </a:prstGeom>
          <a:solidFill>
            <a:srgbClr val="FFCC99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3300"/>
                </a:solidFill>
                <a:latin typeface="Monotype Corsiva" pitchFamily="66" charset="0"/>
              </a:rPr>
              <a:t>Пещера</a:t>
            </a:r>
            <a:endParaRPr lang="ru-RU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pic>
        <p:nvPicPr>
          <p:cNvPr id="31" name="Picture 8" descr="http://img-fotki.yandex.ru/get/5902/104967700.9c/0_7fc25_82d21d85_S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2101093">
            <a:off x="3490937" y="2183058"/>
            <a:ext cx="1572348" cy="685800"/>
          </a:xfrm>
          <a:prstGeom prst="rect">
            <a:avLst/>
          </a:prstGeom>
          <a:noFill/>
        </p:spPr>
      </p:pic>
      <p:pic>
        <p:nvPicPr>
          <p:cNvPr id="1040" name="Picture 16" descr="http://www.playcast.ru/uploads/2017/02/10/2158885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3717032"/>
            <a:ext cx="1224136" cy="1313217"/>
          </a:xfrm>
          <a:prstGeom prst="rect">
            <a:avLst/>
          </a:prstGeom>
          <a:noFill/>
        </p:spPr>
      </p:pic>
      <p:pic>
        <p:nvPicPr>
          <p:cNvPr id="39" name="Picture 16" descr="http://www.playcast.ru/uploads/2017/02/10/2158885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6016" y="3284984"/>
            <a:ext cx="1224136" cy="1313217"/>
          </a:xfrm>
          <a:prstGeom prst="rect">
            <a:avLst/>
          </a:prstGeom>
          <a:noFill/>
        </p:spPr>
      </p:pic>
      <p:pic>
        <p:nvPicPr>
          <p:cNvPr id="41" name="Picture 16" descr="http://www.playcast.ru/uploads/2017/02/10/2158885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1840" y="980728"/>
            <a:ext cx="1224136" cy="131321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bc\Desktop\tatoo-predmeti_Predmeti_full_2111_22625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477791">
            <a:off x="2655566" y="1985308"/>
            <a:ext cx="3905069" cy="307796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bc\Desktop\tatoo-predmeti_Predmeti_full_2111_22625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477791">
            <a:off x="5624436" y="1845894"/>
            <a:ext cx="3622817" cy="2855494"/>
          </a:xfrm>
          <a:prstGeom prst="rect">
            <a:avLst/>
          </a:prstGeom>
          <a:noFill/>
        </p:spPr>
      </p:pic>
      <p:pic>
        <p:nvPicPr>
          <p:cNvPr id="3" name="Picture 8" descr="C:\Users\Abc\Desktop\0_c4e7d_1c81995b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484784"/>
            <a:ext cx="1399654" cy="3681282"/>
          </a:xfrm>
          <a:prstGeom prst="rect">
            <a:avLst/>
          </a:prstGeom>
          <a:noFill/>
        </p:spPr>
      </p:pic>
      <p:pic>
        <p:nvPicPr>
          <p:cNvPr id="4" name="Picture 3" descr="C:\Users\Abc\Desktop\golden-key-clip-art-3744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556212" y="2654935"/>
            <a:ext cx="3960440" cy="1332108"/>
          </a:xfrm>
          <a:prstGeom prst="rect">
            <a:avLst/>
          </a:prstGeom>
          <a:noFill/>
        </p:spPr>
      </p:pic>
      <p:pic>
        <p:nvPicPr>
          <p:cNvPr id="5" name="Picture 3" descr="C:\Users\Abc\Desktop\kluch_gravura_vintag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1340768"/>
            <a:ext cx="1162809" cy="388843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467544" y="332656"/>
            <a:ext cx="3240360" cy="31683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1026" name="Picture 2" descr="C:\Users\Abc\Desktop\0oX8C2fy8J.jpg">
            <a:hlinkClick r:id="" action="ppaction://noaction">
              <a:snd r:embed="rId2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836712"/>
            <a:ext cx="2804078" cy="2182118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5580112" y="332656"/>
            <a:ext cx="3240360" cy="31683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10" name="Picture 5" descr="C:\Users\Abc\Desktop\solntse-2.gif">
            <a:hlinkClick r:id="" action="ppaction://noaction">
              <a:snd r:embed="rId4" name="click.wav"/>
            </a:hlinkClick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548680"/>
            <a:ext cx="2736304" cy="2736304"/>
          </a:xfrm>
          <a:prstGeom prst="rect">
            <a:avLst/>
          </a:prstGeom>
          <a:noFill/>
        </p:spPr>
      </p:pic>
      <p:sp>
        <p:nvSpPr>
          <p:cNvPr id="12" name="Скругленный прямоугольник 11"/>
          <p:cNvSpPr/>
          <p:nvPr/>
        </p:nvSpPr>
        <p:spPr>
          <a:xfrm>
            <a:off x="3059832" y="3356992"/>
            <a:ext cx="3240360" cy="31683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1031" name="Picture 7" descr="http://unked.ru/assets/0_7b4b0_6f222b41_orig.png">
            <a:hlinkClick r:id="" action="ppaction://noaction">
              <a:snd r:embed="rId4" name="click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4293096"/>
            <a:ext cx="2992851" cy="1440160"/>
          </a:xfrm>
          <a:prstGeom prst="rect">
            <a:avLst/>
          </a:prstGeom>
          <a:noFill/>
        </p:spPr>
      </p:pic>
      <p:pic>
        <p:nvPicPr>
          <p:cNvPr id="1032" name="Picture 8" descr="C:\Users\Abc\Desktop\0_c4e7d_1c81995b_X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936" y="1628800"/>
            <a:ext cx="1399654" cy="368128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playing-field.ru/img/2015/052215/02491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483768" y="0"/>
            <a:ext cx="4608512" cy="980728"/>
          </a:xfrm>
          <a:prstGeom prst="roundRect">
            <a:avLst/>
          </a:prstGeom>
          <a:solidFill>
            <a:srgbClr val="FFCC99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663300"/>
                </a:solidFill>
                <a:latin typeface="Monotype Corsiva" pitchFamily="66" charset="0"/>
                <a:cs typeface="Estrangelo Edessa" pitchFamily="66" charset="0"/>
              </a:rPr>
              <a:t>Карта поисков</a:t>
            </a:r>
            <a:endParaRPr lang="ru-RU" sz="4400" b="1" dirty="0">
              <a:solidFill>
                <a:srgbClr val="663300"/>
              </a:solidFill>
              <a:latin typeface="Monotype Corsiva" pitchFamily="66" charset="0"/>
              <a:cs typeface="Estrangelo Edessa" pitchFamily="66" charset="0"/>
            </a:endParaRPr>
          </a:p>
        </p:txBody>
      </p:sp>
      <p:pic>
        <p:nvPicPr>
          <p:cNvPr id="1028" name="Picture 4" descr="https://otvet.imgsmail.ru/download/u_bedae0b516b79c1d38887b6bdaf243b2_80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68560" y="-171400"/>
            <a:ext cx="3333750" cy="333375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2267744" y="3140968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644008" y="3284984"/>
            <a:ext cx="1656184" cy="216024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843808" y="3429000"/>
            <a:ext cx="1656184" cy="1224136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444208" y="2780928"/>
            <a:ext cx="1440160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4" name="Picture 10" descr="http://illustrators.ru/uploads/illustration/image/613552/main_613552_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3356992"/>
            <a:ext cx="1770956" cy="1378816"/>
          </a:xfrm>
          <a:prstGeom prst="rect">
            <a:avLst/>
          </a:prstGeom>
          <a:noFill/>
        </p:spPr>
      </p:pic>
      <p:sp>
        <p:nvSpPr>
          <p:cNvPr id="32" name="Горизонтальный свиток 31"/>
          <p:cNvSpPr/>
          <p:nvPr/>
        </p:nvSpPr>
        <p:spPr>
          <a:xfrm>
            <a:off x="1475656" y="5445224"/>
            <a:ext cx="1512168" cy="648072"/>
          </a:xfrm>
          <a:prstGeom prst="horizontalScroll">
            <a:avLst/>
          </a:prstGeom>
          <a:solidFill>
            <a:srgbClr val="FFCC99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3300"/>
                </a:solidFill>
                <a:latin typeface="Monotype Corsiva" pitchFamily="66" charset="0"/>
              </a:rPr>
              <a:t>Болото</a:t>
            </a:r>
            <a:endParaRPr lang="ru-RU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347864" y="2420888"/>
            <a:ext cx="1728192" cy="216024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40" name="Picture 16" descr="http://www.playcast.ru/uploads/2017/02/10/215888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717032"/>
            <a:ext cx="1224136" cy="1313217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2555776" y="2852936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771800" y="2636912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427984" y="2996952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4788024" y="2780928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5004048" y="2492896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004048" y="2204864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491880" y="2132856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3563888" y="1916832"/>
            <a:ext cx="1215752" cy="2076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635896" y="1628800"/>
            <a:ext cx="93610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940152" y="2348880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372200" y="2060848"/>
            <a:ext cx="129614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6588224" y="1772816"/>
            <a:ext cx="1152128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6660232" y="1412776"/>
            <a:ext cx="1296144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444208" y="3140968"/>
            <a:ext cx="1440160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6372200" y="3501008"/>
            <a:ext cx="1440160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5076056" y="3789040"/>
            <a:ext cx="1440160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932040" y="4149080"/>
            <a:ext cx="1440160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932040" y="4437112"/>
            <a:ext cx="1584176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2" name="Picture 8" descr="http://img-fotki.yandex.ru/get/5902/104967700.9c/0_7fc25_82d21d85_S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235760">
            <a:off x="1914933" y="4099467"/>
            <a:ext cx="1371600" cy="685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playing-field.ru/img/2015/052215/02491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483768" y="0"/>
            <a:ext cx="4608512" cy="980728"/>
          </a:xfrm>
          <a:prstGeom prst="roundRect">
            <a:avLst/>
          </a:prstGeom>
          <a:solidFill>
            <a:srgbClr val="FFCC99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663300"/>
                </a:solidFill>
                <a:latin typeface="Monotype Corsiva" pitchFamily="66" charset="0"/>
                <a:cs typeface="Estrangelo Edessa" pitchFamily="66" charset="0"/>
              </a:rPr>
              <a:t>Карта поисков</a:t>
            </a:r>
            <a:endParaRPr lang="ru-RU" sz="4400" b="1" dirty="0">
              <a:solidFill>
                <a:srgbClr val="663300"/>
              </a:solidFill>
              <a:latin typeface="Monotype Corsiva" pitchFamily="66" charset="0"/>
              <a:cs typeface="Estrangelo Edessa" pitchFamily="66" charset="0"/>
            </a:endParaRPr>
          </a:p>
        </p:txBody>
      </p:sp>
      <p:pic>
        <p:nvPicPr>
          <p:cNvPr id="1028" name="Picture 4" descr="https://otvet.imgsmail.ru/download/u_bedae0b516b79c1d38887b6bdaf243b2_80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68560" y="-171400"/>
            <a:ext cx="3333750" cy="333375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2267744" y="3140968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644008" y="3284984"/>
            <a:ext cx="1656184" cy="216024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843808" y="3429000"/>
            <a:ext cx="1656184" cy="1224136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444208" y="2780928"/>
            <a:ext cx="1440160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4" name="Picture 10" descr="http://illustrators.ru/uploads/illustration/image/613552/main_613552_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429000"/>
            <a:ext cx="1770956" cy="1378816"/>
          </a:xfrm>
          <a:prstGeom prst="rect">
            <a:avLst/>
          </a:prstGeom>
          <a:noFill/>
        </p:spPr>
      </p:pic>
      <p:sp>
        <p:nvSpPr>
          <p:cNvPr id="32" name="Горизонтальный свиток 31"/>
          <p:cNvSpPr/>
          <p:nvPr/>
        </p:nvSpPr>
        <p:spPr>
          <a:xfrm>
            <a:off x="1475656" y="5445224"/>
            <a:ext cx="1512168" cy="648072"/>
          </a:xfrm>
          <a:prstGeom prst="horizontalScroll">
            <a:avLst/>
          </a:prstGeom>
          <a:solidFill>
            <a:srgbClr val="FFCC99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3300"/>
                </a:solidFill>
                <a:latin typeface="Monotype Corsiva" pitchFamily="66" charset="0"/>
              </a:rPr>
              <a:t>Болото</a:t>
            </a:r>
            <a:endParaRPr lang="ru-RU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347864" y="2420888"/>
            <a:ext cx="1728192" cy="216024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40" name="Picture 16" descr="http://www.playcast.ru/uploads/2017/02/10/215888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717032"/>
            <a:ext cx="1224136" cy="1313217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2555776" y="2852936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771800" y="2636912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427984" y="2996952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4788024" y="2780928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5004048" y="2492896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004048" y="2204864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491880" y="2132856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3563888" y="1916832"/>
            <a:ext cx="1215752" cy="2076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635896" y="1628800"/>
            <a:ext cx="93610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940152" y="2348880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372200" y="2060848"/>
            <a:ext cx="129614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6588224" y="1772816"/>
            <a:ext cx="1152128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6660232" y="1412776"/>
            <a:ext cx="1296144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444208" y="3140968"/>
            <a:ext cx="1440160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6372200" y="3501008"/>
            <a:ext cx="1440160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932040" y="4437112"/>
            <a:ext cx="1584176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Picture 8" descr="http://img-fotki.yandex.ru/get/5902/104967700.9c/0_7fc25_82d21d85_S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715195">
            <a:off x="3765058" y="3770173"/>
            <a:ext cx="1623628" cy="576222"/>
          </a:xfrm>
          <a:prstGeom prst="rect">
            <a:avLst/>
          </a:prstGeom>
          <a:noFill/>
        </p:spPr>
      </p:pic>
      <p:pic>
        <p:nvPicPr>
          <p:cNvPr id="39" name="Picture 16" descr="http://www.playcast.ru/uploads/2017/02/10/215888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140968"/>
            <a:ext cx="1224136" cy="1313217"/>
          </a:xfrm>
          <a:prstGeom prst="rect">
            <a:avLst/>
          </a:prstGeom>
          <a:noFill/>
        </p:spPr>
      </p:pic>
      <p:pic>
        <p:nvPicPr>
          <p:cNvPr id="41" name="Picture 12" descr="https://im0-tub-ru.yandex.net/i?id=a63b6623e0fc039f5aaf0a08bfb4ecfa&amp;n=33&amp;h=215&amp;w=32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3429000"/>
            <a:ext cx="1852439" cy="1233048"/>
          </a:xfrm>
          <a:prstGeom prst="rect">
            <a:avLst/>
          </a:prstGeom>
          <a:noFill/>
        </p:spPr>
      </p:pic>
      <p:sp>
        <p:nvSpPr>
          <p:cNvPr id="40" name="Горизонтальный свиток 39"/>
          <p:cNvSpPr/>
          <p:nvPr/>
        </p:nvSpPr>
        <p:spPr>
          <a:xfrm>
            <a:off x="4644008" y="4365104"/>
            <a:ext cx="1944216" cy="648072"/>
          </a:xfrm>
          <a:prstGeom prst="horizontalScroll">
            <a:avLst/>
          </a:prstGeom>
          <a:solidFill>
            <a:srgbClr val="FFCC99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3300"/>
                </a:solidFill>
                <a:latin typeface="Monotype Corsiva" pitchFamily="66" charset="0"/>
              </a:rPr>
              <a:t>Горы </a:t>
            </a:r>
            <a:endParaRPr lang="ru-RU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51520" y="260648"/>
            <a:ext cx="2592288" cy="25922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00192" y="188640"/>
            <a:ext cx="2592288" cy="25202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19458" name="Picture 2" descr="https://im0-tub-ru.yandex.net/i?id=490d810839bc93deb28a5da7f875d699&amp;n=33&amp;h=215&amp;w=3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764704"/>
            <a:ext cx="2304256" cy="1510413"/>
          </a:xfrm>
          <a:prstGeom prst="rect">
            <a:avLst/>
          </a:prstGeom>
          <a:noFill/>
        </p:spPr>
      </p:pic>
      <p:pic>
        <p:nvPicPr>
          <p:cNvPr id="19460" name="Picture 4" descr="http://images.easyfreeclipart.com/260/-vector-of-cartoon-home-kitchen-towel-isolated-on-white-background-2606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620688"/>
            <a:ext cx="2096303" cy="1800200"/>
          </a:xfrm>
          <a:prstGeom prst="rect">
            <a:avLst/>
          </a:prstGeom>
          <a:noFill/>
        </p:spPr>
      </p:pic>
      <p:sp>
        <p:nvSpPr>
          <p:cNvPr id="14" name="Скругленный прямоугольник 13"/>
          <p:cNvSpPr/>
          <p:nvPr/>
        </p:nvSpPr>
        <p:spPr>
          <a:xfrm>
            <a:off x="3275856" y="1700808"/>
            <a:ext cx="2592288" cy="25202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300192" y="3861048"/>
            <a:ext cx="2592288" cy="25202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95536" y="4005064"/>
            <a:ext cx="2592288" cy="25202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19462" name="Picture 6" descr="http://edinij.obwest.ru/origdocs/35/34548/34548_html_m35d7fa1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05064"/>
            <a:ext cx="2857500" cy="2381250"/>
          </a:xfrm>
          <a:prstGeom prst="rect">
            <a:avLst/>
          </a:prstGeom>
          <a:noFill/>
        </p:spPr>
      </p:pic>
      <p:pic>
        <p:nvPicPr>
          <p:cNvPr id="19464" name="Picture 8" descr="http://apteka-klassika.ru/upload/iblock/542/542fc0ecab077bb59ee5e03fe86412f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3933056"/>
            <a:ext cx="1080120" cy="2326414"/>
          </a:xfrm>
          <a:prstGeom prst="rect">
            <a:avLst/>
          </a:prstGeom>
          <a:noFill/>
        </p:spPr>
      </p:pic>
      <p:pic>
        <p:nvPicPr>
          <p:cNvPr id="19466" name="Picture 10" descr="https://im0-tub-ru.yandex.net/i?id=5b379a3b0c68466381aa29bf193c55b2&amp;n=33&amp;h=215&amp;w=32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2204864"/>
            <a:ext cx="2304256" cy="153379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6372200" y="3645024"/>
            <a:ext cx="2592288" cy="25922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332656"/>
            <a:ext cx="2592288" cy="25202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19458" name="Picture 2" descr="https://im0-tub-ru.yandex.net/i?id=490d810839bc93deb28a5da7f875d699&amp;n=33&amp;h=215&amp;w=328">
            <a:hlinkClick r:id="" action="ppaction://noaction">
              <a:snd r:embed="rId2" name="click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836712"/>
            <a:ext cx="2304256" cy="1510413"/>
          </a:xfrm>
          <a:prstGeom prst="rect">
            <a:avLst/>
          </a:prstGeom>
          <a:noFill/>
        </p:spPr>
      </p:pic>
      <p:pic>
        <p:nvPicPr>
          <p:cNvPr id="19460" name="Picture 4" descr="http://images.easyfreeclipart.com/260/-vector-of-cartoon-home-kitchen-towel-isolated-on-white-background-260677.jpg">
            <a:hlinkClick r:id="" action="ppaction://noaction">
              <a:snd r:embed="rId2" name="click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4005064"/>
            <a:ext cx="2096303" cy="1800200"/>
          </a:xfrm>
          <a:prstGeom prst="rect">
            <a:avLst/>
          </a:prstGeom>
          <a:noFill/>
        </p:spPr>
      </p:pic>
      <p:sp>
        <p:nvSpPr>
          <p:cNvPr id="14" name="Скругленный прямоугольник 13"/>
          <p:cNvSpPr/>
          <p:nvPr/>
        </p:nvSpPr>
        <p:spPr>
          <a:xfrm>
            <a:off x="323528" y="3645024"/>
            <a:ext cx="2592288" cy="25202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300192" y="332656"/>
            <a:ext cx="2592288" cy="25202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75856" y="332656"/>
            <a:ext cx="2592288" cy="25202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19462" name="Picture 6" descr="http://edinij.obwest.ru/origdocs/35/34548/34548_html_m35d7fa1d.png">
            <a:hlinkClick r:id="" action="ppaction://noaction">
              <a:snd r:embed="rId2" name="click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404664"/>
            <a:ext cx="2857500" cy="2381250"/>
          </a:xfrm>
          <a:prstGeom prst="rect">
            <a:avLst/>
          </a:prstGeom>
          <a:noFill/>
        </p:spPr>
      </p:pic>
      <p:pic>
        <p:nvPicPr>
          <p:cNvPr id="19464" name="Picture 8" descr="http://apteka-klassika.ru/upload/iblock/542/542fc0ecab077bb59ee5e03fe86412f4.jpg">
            <a:hlinkClick r:id="" action="ppaction://noaction">
              <a:snd r:embed="rId2" name="click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476672"/>
            <a:ext cx="1080120" cy="2326414"/>
          </a:xfrm>
          <a:prstGeom prst="rect">
            <a:avLst/>
          </a:prstGeom>
          <a:noFill/>
        </p:spPr>
      </p:pic>
      <p:pic>
        <p:nvPicPr>
          <p:cNvPr id="19466" name="Picture 10" descr="https://im0-tub-ru.yandex.net/i?id=5b379a3b0c68466381aa29bf193c55b2&amp;n=33&amp;h=215&amp;w=323">
            <a:hlinkClick r:id="" action="ppaction://noaction">
              <a:snd r:embed="rId2" name="click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4149080"/>
            <a:ext cx="2304256" cy="1533793"/>
          </a:xfrm>
          <a:prstGeom prst="rect">
            <a:avLst/>
          </a:prstGeom>
          <a:noFill/>
        </p:spPr>
      </p:pic>
      <p:sp>
        <p:nvSpPr>
          <p:cNvPr id="12" name="Скругленный прямоугольник 11"/>
          <p:cNvSpPr/>
          <p:nvPr/>
        </p:nvSpPr>
        <p:spPr>
          <a:xfrm>
            <a:off x="3347864" y="3717032"/>
            <a:ext cx="2592288" cy="25202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21506" name="Picture 2" descr="https://im0-tub-ru.yandex.net/i?id=8f4701d5f265d69a6beedd1b84f2e69b&amp;n=33&amp;h=215&amp;w=198">
            <a:hlinkClick r:id="" action="ppaction://noaction">
              <a:snd r:embed="rId8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79912" y="3861048"/>
            <a:ext cx="1885950" cy="2047876"/>
          </a:xfrm>
          <a:prstGeom prst="rect">
            <a:avLst/>
          </a:prstGeom>
          <a:noFill/>
        </p:spPr>
      </p:pic>
      <p:pic>
        <p:nvPicPr>
          <p:cNvPr id="21507" name="Picture 3" descr="C:\Users\Abc\Desktop\kluch_gravura_vintage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67944" y="1484784"/>
            <a:ext cx="1162809" cy="388843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4" grpId="0" animBg="1"/>
      <p:bldP spid="15" grpId="0" animBg="1"/>
      <p:bldP spid="16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playing-field.ru/img/2015/052215/02491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483768" y="0"/>
            <a:ext cx="4608512" cy="980728"/>
          </a:xfrm>
          <a:prstGeom prst="roundRect">
            <a:avLst/>
          </a:prstGeom>
          <a:solidFill>
            <a:srgbClr val="FFCC99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663300"/>
                </a:solidFill>
                <a:latin typeface="Monotype Corsiva" pitchFamily="66" charset="0"/>
                <a:cs typeface="Estrangelo Edessa" pitchFamily="66" charset="0"/>
              </a:rPr>
              <a:t>Карта поисков</a:t>
            </a:r>
            <a:endParaRPr lang="ru-RU" sz="4400" b="1" dirty="0">
              <a:solidFill>
                <a:srgbClr val="663300"/>
              </a:solidFill>
              <a:latin typeface="Monotype Corsiva" pitchFamily="66" charset="0"/>
              <a:cs typeface="Estrangelo Edessa" pitchFamily="66" charset="0"/>
            </a:endParaRPr>
          </a:p>
        </p:txBody>
      </p:sp>
      <p:pic>
        <p:nvPicPr>
          <p:cNvPr id="1028" name="Picture 4" descr="https://otvet.imgsmail.ru/download/u_bedae0b516b79c1d38887b6bdaf243b2_80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68560" y="-171400"/>
            <a:ext cx="3333750" cy="333375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2267744" y="3140968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644008" y="2204864"/>
            <a:ext cx="1728192" cy="1296144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843808" y="3429000"/>
            <a:ext cx="1656184" cy="1224136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444208" y="2780928"/>
            <a:ext cx="1440160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4" name="Picture 10" descr="http://illustrators.ru/uploads/illustration/image/613552/main_613552_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356992"/>
            <a:ext cx="1770956" cy="1378816"/>
          </a:xfrm>
          <a:prstGeom prst="rect">
            <a:avLst/>
          </a:prstGeom>
          <a:noFill/>
        </p:spPr>
      </p:pic>
      <p:sp>
        <p:nvSpPr>
          <p:cNvPr id="32" name="Горизонтальный свиток 31"/>
          <p:cNvSpPr/>
          <p:nvPr/>
        </p:nvSpPr>
        <p:spPr>
          <a:xfrm>
            <a:off x="1475656" y="5445224"/>
            <a:ext cx="1512168" cy="648072"/>
          </a:xfrm>
          <a:prstGeom prst="horizontalScroll">
            <a:avLst/>
          </a:prstGeom>
          <a:solidFill>
            <a:srgbClr val="FFCC99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3300"/>
                </a:solidFill>
                <a:latin typeface="Monotype Corsiva" pitchFamily="66" charset="0"/>
              </a:rPr>
              <a:t>Болото</a:t>
            </a:r>
            <a:endParaRPr lang="ru-RU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347864" y="2420888"/>
            <a:ext cx="1728192" cy="216024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40" name="Picture 16" descr="http://www.playcast.ru/uploads/2017/02/10/215888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717032"/>
            <a:ext cx="1224136" cy="1313217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2555776" y="2852936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771800" y="2636912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491880" y="2132856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3563888" y="1916832"/>
            <a:ext cx="1215752" cy="2076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635896" y="1628800"/>
            <a:ext cx="93610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444208" y="3140968"/>
            <a:ext cx="1440160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6372200" y="3501008"/>
            <a:ext cx="1440160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932040" y="4437112"/>
            <a:ext cx="1584176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Picture 16" descr="http://www.playcast.ru/uploads/2017/02/10/215888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140968"/>
            <a:ext cx="1224136" cy="1313217"/>
          </a:xfrm>
          <a:prstGeom prst="rect">
            <a:avLst/>
          </a:prstGeom>
          <a:noFill/>
        </p:spPr>
      </p:pic>
      <p:pic>
        <p:nvPicPr>
          <p:cNvPr id="41" name="Picture 12" descr="https://im0-tub-ru.yandex.net/i?id=a63b6623e0fc039f5aaf0a08bfb4ecfa&amp;n=33&amp;h=215&amp;w=32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3429000"/>
            <a:ext cx="1852439" cy="1233048"/>
          </a:xfrm>
          <a:prstGeom prst="rect">
            <a:avLst/>
          </a:prstGeom>
          <a:noFill/>
        </p:spPr>
      </p:pic>
      <p:pic>
        <p:nvPicPr>
          <p:cNvPr id="53" name="Picture 8" descr="http://img-fotki.yandex.ru/get/5902/104967700.9c/0_7fc25_82d21d85_S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8116919">
            <a:off x="6471309" y="2706452"/>
            <a:ext cx="1732534" cy="685800"/>
          </a:xfrm>
          <a:prstGeom prst="rect">
            <a:avLst/>
          </a:prstGeom>
          <a:noFill/>
        </p:spPr>
      </p:pic>
      <p:sp>
        <p:nvSpPr>
          <p:cNvPr id="40" name="Горизонтальный свиток 39"/>
          <p:cNvSpPr/>
          <p:nvPr/>
        </p:nvSpPr>
        <p:spPr>
          <a:xfrm>
            <a:off x="4644008" y="4365104"/>
            <a:ext cx="1944216" cy="648072"/>
          </a:xfrm>
          <a:prstGeom prst="horizontalScroll">
            <a:avLst/>
          </a:prstGeom>
          <a:solidFill>
            <a:srgbClr val="FFCC99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3300"/>
                </a:solidFill>
                <a:latin typeface="Monotype Corsiva" pitchFamily="66" charset="0"/>
              </a:rPr>
              <a:t>Горы </a:t>
            </a:r>
            <a:endParaRPr lang="ru-RU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pic>
        <p:nvPicPr>
          <p:cNvPr id="54" name="Picture 16" descr="http://www.playcast.ru/uploads/2017/02/10/215888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1628800"/>
            <a:ext cx="1224136" cy="1313217"/>
          </a:xfrm>
          <a:prstGeom prst="rect">
            <a:avLst/>
          </a:prstGeom>
          <a:noFill/>
        </p:spPr>
      </p:pic>
      <p:sp>
        <p:nvSpPr>
          <p:cNvPr id="56" name="Горизонтальный свиток 55"/>
          <p:cNvSpPr/>
          <p:nvPr/>
        </p:nvSpPr>
        <p:spPr>
          <a:xfrm>
            <a:off x="6516216" y="1268760"/>
            <a:ext cx="1944216" cy="648072"/>
          </a:xfrm>
          <a:prstGeom prst="horizontalScroll">
            <a:avLst/>
          </a:prstGeom>
          <a:solidFill>
            <a:srgbClr val="FFCC99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3300"/>
                </a:solidFill>
                <a:latin typeface="Monotype Corsiva" pitchFamily="66" charset="0"/>
              </a:rPr>
              <a:t>Переправа</a:t>
            </a:r>
            <a:endParaRPr lang="ru-RU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C:\Users\Abc\Desktop\golden-key-clip-art-3744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600524" y="2448148"/>
            <a:ext cx="4205287" cy="141446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playing-field.ru/img/2015/052215/02491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483768" y="0"/>
            <a:ext cx="4608512" cy="980728"/>
          </a:xfrm>
          <a:prstGeom prst="roundRect">
            <a:avLst/>
          </a:prstGeom>
          <a:solidFill>
            <a:srgbClr val="FFCC99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663300"/>
                </a:solidFill>
                <a:latin typeface="Monotype Corsiva" pitchFamily="66" charset="0"/>
                <a:cs typeface="Estrangelo Edessa" pitchFamily="66" charset="0"/>
              </a:rPr>
              <a:t>Карта поисков</a:t>
            </a:r>
            <a:endParaRPr lang="ru-RU" sz="4400" b="1" dirty="0">
              <a:solidFill>
                <a:srgbClr val="663300"/>
              </a:solidFill>
              <a:latin typeface="Monotype Corsiva" pitchFamily="66" charset="0"/>
              <a:cs typeface="Estrangelo Edessa" pitchFamily="66" charset="0"/>
            </a:endParaRPr>
          </a:p>
        </p:txBody>
      </p:sp>
      <p:pic>
        <p:nvPicPr>
          <p:cNvPr id="1028" name="Picture 4" descr="https://otvet.imgsmail.ru/download/u_bedae0b516b79c1d38887b6bdaf243b2_80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68560" y="-171400"/>
            <a:ext cx="3333750" cy="333375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2267744" y="3140968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644008" y="3284984"/>
            <a:ext cx="1656184" cy="216024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843808" y="3429000"/>
            <a:ext cx="1656184" cy="1224136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444208" y="2780928"/>
            <a:ext cx="1440160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4" name="Picture 10" descr="http://illustrators.ru/uploads/illustration/image/613552/main_613552_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3429000"/>
            <a:ext cx="1770956" cy="1378816"/>
          </a:xfrm>
          <a:prstGeom prst="rect">
            <a:avLst/>
          </a:prstGeom>
          <a:noFill/>
        </p:spPr>
      </p:pic>
      <p:sp>
        <p:nvSpPr>
          <p:cNvPr id="32" name="Горизонтальный свиток 31"/>
          <p:cNvSpPr/>
          <p:nvPr/>
        </p:nvSpPr>
        <p:spPr>
          <a:xfrm>
            <a:off x="1475656" y="5445224"/>
            <a:ext cx="1512168" cy="648072"/>
          </a:xfrm>
          <a:prstGeom prst="horizontalScroll">
            <a:avLst/>
          </a:prstGeom>
          <a:solidFill>
            <a:srgbClr val="FFCC99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3300"/>
                </a:solidFill>
                <a:latin typeface="Monotype Corsiva" pitchFamily="66" charset="0"/>
              </a:rPr>
              <a:t>Болото</a:t>
            </a:r>
            <a:endParaRPr lang="ru-RU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347864" y="2420888"/>
            <a:ext cx="1728192" cy="216024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40" name="Picture 16" descr="http://www.playcast.ru/uploads/2017/02/10/215888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717032"/>
            <a:ext cx="1224136" cy="1313217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2555776" y="2852936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771800" y="2636912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491880" y="2132856"/>
            <a:ext cx="165618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3563888" y="1916832"/>
            <a:ext cx="1215752" cy="2076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635896" y="1628800"/>
            <a:ext cx="936104" cy="288032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444208" y="3140968"/>
            <a:ext cx="1440160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6372200" y="3501008"/>
            <a:ext cx="1440160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932040" y="4437112"/>
            <a:ext cx="1584176" cy="36004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Picture 16" descr="http://www.playcast.ru/uploads/2017/02/10/215888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140968"/>
            <a:ext cx="1224136" cy="1313217"/>
          </a:xfrm>
          <a:prstGeom prst="rect">
            <a:avLst/>
          </a:prstGeom>
          <a:noFill/>
        </p:spPr>
      </p:pic>
      <p:pic>
        <p:nvPicPr>
          <p:cNvPr id="41" name="Picture 12" descr="https://im0-tub-ru.yandex.net/i?id=a63b6623e0fc039f5aaf0a08bfb4ecfa&amp;n=33&amp;h=215&amp;w=32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3429000"/>
            <a:ext cx="1852439" cy="1233048"/>
          </a:xfrm>
          <a:prstGeom prst="rect">
            <a:avLst/>
          </a:prstGeom>
          <a:noFill/>
        </p:spPr>
      </p:pic>
      <p:sp>
        <p:nvSpPr>
          <p:cNvPr id="40" name="Горизонтальный свиток 39"/>
          <p:cNvSpPr/>
          <p:nvPr/>
        </p:nvSpPr>
        <p:spPr>
          <a:xfrm>
            <a:off x="4644008" y="4365104"/>
            <a:ext cx="1944216" cy="648072"/>
          </a:xfrm>
          <a:prstGeom prst="horizontalScroll">
            <a:avLst/>
          </a:prstGeom>
          <a:solidFill>
            <a:srgbClr val="FFCC99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3300"/>
                </a:solidFill>
                <a:latin typeface="Monotype Corsiva" pitchFamily="66" charset="0"/>
              </a:rPr>
              <a:t>Горы </a:t>
            </a:r>
            <a:endParaRPr lang="ru-RU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sp>
        <p:nvSpPr>
          <p:cNvPr id="56" name="Горизонтальный свиток 55"/>
          <p:cNvSpPr/>
          <p:nvPr/>
        </p:nvSpPr>
        <p:spPr>
          <a:xfrm>
            <a:off x="6516216" y="1268760"/>
            <a:ext cx="1944216" cy="648072"/>
          </a:xfrm>
          <a:prstGeom prst="horizontalScroll">
            <a:avLst/>
          </a:prstGeom>
          <a:solidFill>
            <a:srgbClr val="FFCC99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3300"/>
                </a:solidFill>
                <a:latin typeface="Monotype Corsiva" pitchFamily="66" charset="0"/>
              </a:rPr>
              <a:t>Переправа</a:t>
            </a:r>
            <a:endParaRPr lang="ru-RU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pic>
        <p:nvPicPr>
          <p:cNvPr id="57" name="Picture 14" descr="https://projects.cs.uaf.edu/redmine/projects/cs472_2014_spring_native_language_game/repository/revisions/e2b18c36b16433e8ca8201b38425c5abfbfbd93d/entry/images/Scenes/riverScen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040" y="1844824"/>
            <a:ext cx="1512168" cy="1195390"/>
          </a:xfrm>
          <a:prstGeom prst="rect">
            <a:avLst/>
          </a:prstGeom>
          <a:noFill/>
        </p:spPr>
      </p:pic>
      <p:pic>
        <p:nvPicPr>
          <p:cNvPr id="54" name="Picture 16" descr="http://www.playcast.ru/uploads/2017/02/10/215888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1628800"/>
            <a:ext cx="1224136" cy="1313217"/>
          </a:xfrm>
          <a:prstGeom prst="rect">
            <a:avLst/>
          </a:prstGeom>
          <a:noFill/>
        </p:spPr>
      </p:pic>
      <p:pic>
        <p:nvPicPr>
          <p:cNvPr id="53" name="Picture 8" descr="http://img-fotki.yandex.ru/get/5902/104967700.9c/0_7fc25_82d21d85_S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1469256">
            <a:off x="5705307" y="2405030"/>
            <a:ext cx="1391933" cy="685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39</Words>
  <Application>Microsoft Office PowerPoint</Application>
  <PresentationFormat>Экран (4:3)</PresentationFormat>
  <Paragraphs>33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Estrangelo Edessa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Abc</dc:creator>
  <cp:lastModifiedBy>Пользователь Windows</cp:lastModifiedBy>
  <cp:revision>33</cp:revision>
  <dcterms:created xsi:type="dcterms:W3CDTF">2017-04-06T10:45:45Z</dcterms:created>
  <dcterms:modified xsi:type="dcterms:W3CDTF">2020-05-29T15:56:07Z</dcterms:modified>
</cp:coreProperties>
</file>