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charts/chart1.xml" ContentType="application/vnd.openxmlformats-officedocument.drawingml.chart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notesSlides/notesSlide1.xml" ContentType="application/vnd.openxmlformats-officedocument.presentationml.notesSlide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9"/>
  </p:notesMasterIdLst>
  <p:sldIdLst>
    <p:sldId id="299" r:id="rId2"/>
    <p:sldId id="258" r:id="rId3"/>
    <p:sldId id="264" r:id="rId4"/>
    <p:sldId id="304" r:id="rId5"/>
    <p:sldId id="305" r:id="rId6"/>
    <p:sldId id="306" r:id="rId7"/>
    <p:sldId id="307" r:id="rId8"/>
    <p:sldId id="308" r:id="rId9"/>
    <p:sldId id="302" r:id="rId10"/>
    <p:sldId id="300" r:id="rId11"/>
    <p:sldId id="265" r:id="rId12"/>
    <p:sldId id="312" r:id="rId13"/>
    <p:sldId id="268" r:id="rId14"/>
    <p:sldId id="298" r:id="rId15"/>
    <p:sldId id="309" r:id="rId16"/>
    <p:sldId id="276" r:id="rId17"/>
    <p:sldId id="277" r:id="rId18"/>
    <p:sldId id="278" r:id="rId19"/>
    <p:sldId id="310" r:id="rId20"/>
    <p:sldId id="288" r:id="rId21"/>
    <p:sldId id="289" r:id="rId22"/>
    <p:sldId id="313" r:id="rId23"/>
    <p:sldId id="281" r:id="rId24"/>
    <p:sldId id="284" r:id="rId25"/>
    <p:sldId id="295" r:id="rId26"/>
    <p:sldId id="294" r:id="rId27"/>
    <p:sldId id="29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60"/>
  </p:normalViewPr>
  <p:slideViewPr>
    <p:cSldViewPr>
      <p:cViewPr varScale="1">
        <p:scale>
          <a:sx n="109" d="100"/>
          <a:sy n="109" d="100"/>
        </p:scale>
        <p:origin x="172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начало года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Лист1!$A$1:$A$3</c:f>
              <c:numCache>
                <c:formatCode>General</c:formatCode>
                <c:ptCount val="3"/>
                <c:pt idx="0" formatCode="_(* #,##0.00_);_(* \(#,##0.00\);_(* &quot;-&quot;??_);_(@_)">
                  <c:v>19.5</c:v>
                </c:pt>
                <c:pt idx="1">
                  <c:v>57.5</c:v>
                </c:pt>
                <c:pt idx="2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D8-4EAE-816F-E0280624863F}"/>
            </c:ext>
          </c:extLst>
        </c:ser>
        <c:ser>
          <c:idx val="1"/>
          <c:order val="1"/>
          <c:tx>
            <c:v>конец года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Лист1!$B$1:$B$3</c:f>
              <c:numCache>
                <c:formatCode>General</c:formatCode>
                <c:ptCount val="3"/>
                <c:pt idx="0">
                  <c:v>38.5</c:v>
                </c:pt>
                <c:pt idx="1">
                  <c:v>61.5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DD8-4EAE-816F-E0280624863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33813632"/>
        <c:axId val="33815552"/>
        <c:axId val="0"/>
      </c:bar3DChart>
      <c:catAx>
        <c:axId val="338136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algn="l"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>
                    <a:latin typeface="Times New Roman" pitchFamily="18" charset="0"/>
                    <a:cs typeface="Times New Roman" pitchFamily="18" charset="0"/>
                  </a:rPr>
                  <a:t>1 - высокий уровень</a:t>
                </a:r>
              </a:p>
              <a:p>
                <a:pPr algn="l"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>
                    <a:latin typeface="Times New Roman" pitchFamily="18" charset="0"/>
                    <a:cs typeface="Times New Roman" pitchFamily="18" charset="0"/>
                  </a:rPr>
                  <a:t>2 - средний уровеноь</a:t>
                </a:r>
              </a:p>
              <a:p>
                <a:pPr algn="l"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>
                    <a:latin typeface="Times New Roman" pitchFamily="18" charset="0"/>
                    <a:cs typeface="Times New Roman" pitchFamily="18" charset="0"/>
                  </a:rPr>
                  <a:t>3 - низкий уровень</a:t>
                </a:r>
              </a:p>
              <a:p>
                <a:pPr algn="l"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>
                  <a:latin typeface="Times New Roman" pitchFamily="18" charset="0"/>
                  <a:cs typeface="Times New Roman" pitchFamily="18" charset="0"/>
                </a:endParaRPr>
              </a:p>
            </c:rich>
          </c:tx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3815552"/>
        <c:crosses val="autoZero"/>
        <c:auto val="1"/>
        <c:lblAlgn val="ctr"/>
        <c:lblOffset val="100"/>
        <c:noMultiLvlLbl val="0"/>
      </c:catAx>
      <c:valAx>
        <c:axId val="33815552"/>
        <c:scaling>
          <c:orientation val="minMax"/>
        </c:scaling>
        <c:delete val="0"/>
        <c:axPos val="l"/>
        <c:majorGridlines/>
        <c:numFmt formatCode="_(* #,##0.00_);_(* \(#,##0.00\);_(* &quot;-&quot;??_);_(@_)" sourceLinked="1"/>
        <c:majorTickMark val="out"/>
        <c:minorTickMark val="none"/>
        <c:tickLblPos val="nextTo"/>
        <c:crossAx val="33813632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_rels/data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293CAC-42C8-4B56-99E0-8C10AB42DA48}" type="doc">
      <dgm:prSet loTypeId="urn:microsoft.com/office/officeart/2005/8/layout/vList2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40BEDF71-2C2C-435F-BED5-0574B891B7FB}">
      <dgm:prSet custT="1"/>
      <dgm:spPr/>
      <dgm:t>
        <a:bodyPr anchor="t"/>
        <a:lstStyle/>
        <a:p>
          <a:pPr rtl="0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Цель: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93BDC208-2813-4BA3-8176-7DB2AC9F6505}" type="parTrans" cxnId="{930D11A6-4CE4-4A3B-B476-7080B8E2E1D1}">
      <dgm:prSet/>
      <dgm:spPr/>
      <dgm:t>
        <a:bodyPr/>
        <a:lstStyle/>
        <a:p>
          <a:endParaRPr lang="ru-RU"/>
        </a:p>
      </dgm:t>
    </dgm:pt>
    <dgm:pt modelId="{24298F18-3CC3-46E8-9358-15581EB22840}" type="sibTrans" cxnId="{930D11A6-4CE4-4A3B-B476-7080B8E2E1D1}">
      <dgm:prSet/>
      <dgm:spPr/>
      <dgm:t>
        <a:bodyPr/>
        <a:lstStyle/>
        <a:p>
          <a:endParaRPr lang="ru-RU"/>
        </a:p>
      </dgm:t>
    </dgm:pt>
    <dgm:pt modelId="{05A7D8F6-BDCB-4D34-9846-8C8C467EF8B3}">
      <dgm:prSet custT="1"/>
      <dgm:spPr/>
      <dgm:t>
        <a:bodyPr anchor="ctr"/>
        <a:lstStyle/>
        <a:p>
          <a:pPr algn="just" rtl="0"/>
          <a:r>
            <a:rPr lang="ru-RU" sz="1800" dirty="0" smtClean="0"/>
            <a:t>разработка и внедрение в образовательный процесс  инновационных подходов к организации и методике проведения непосредственно образовательной деятельности с детьми старшего дошкольного возраста по ФЭМП посредством использования палочек </a:t>
          </a:r>
          <a:r>
            <a:rPr lang="ru-RU" sz="1800" dirty="0" err="1" smtClean="0"/>
            <a:t>Кюизенера</a:t>
          </a:r>
          <a:r>
            <a:rPr lang="ru-RU" sz="1800" dirty="0" smtClean="0"/>
            <a:t>.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E4E02547-6FEF-4C1B-BC2F-2DD15784261E}" type="parTrans" cxnId="{627E20B0-7677-4EF4-B05A-C1641D1A3DA0}">
      <dgm:prSet/>
      <dgm:spPr/>
      <dgm:t>
        <a:bodyPr/>
        <a:lstStyle/>
        <a:p>
          <a:endParaRPr lang="ru-RU"/>
        </a:p>
      </dgm:t>
    </dgm:pt>
    <dgm:pt modelId="{247FA4DF-4CAB-4347-9205-2947B7BBF39F}" type="sibTrans" cxnId="{627E20B0-7677-4EF4-B05A-C1641D1A3DA0}">
      <dgm:prSet/>
      <dgm:spPr/>
      <dgm:t>
        <a:bodyPr/>
        <a:lstStyle/>
        <a:p>
          <a:endParaRPr lang="ru-RU"/>
        </a:p>
      </dgm:t>
    </dgm:pt>
    <dgm:pt modelId="{B6325E97-5B6C-4F16-9AC5-3D7266FF187D}">
      <dgm:prSet custT="1"/>
      <dgm:spPr/>
      <dgm:t>
        <a:bodyPr anchor="t"/>
        <a:lstStyle/>
        <a:p>
          <a:pPr rtl="0"/>
          <a:r>
            <a:rPr lang="ru-RU" sz="2000" b="1" smtClean="0">
              <a:latin typeface="Times New Roman" pitchFamily="18" charset="0"/>
              <a:cs typeface="Times New Roman" pitchFamily="18" charset="0"/>
            </a:rPr>
            <a:t>Задачи: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3BEEB71E-1D91-427D-9EE8-1B0CF0CE16D6}" type="parTrans" cxnId="{11B1E760-1B27-4762-BFA2-1105EDD3B0EC}">
      <dgm:prSet/>
      <dgm:spPr/>
      <dgm:t>
        <a:bodyPr/>
        <a:lstStyle/>
        <a:p>
          <a:endParaRPr lang="ru-RU"/>
        </a:p>
      </dgm:t>
    </dgm:pt>
    <dgm:pt modelId="{BE0998BF-B744-4B1F-A9F3-16E38AB8A528}" type="sibTrans" cxnId="{11B1E760-1B27-4762-BFA2-1105EDD3B0EC}">
      <dgm:prSet/>
      <dgm:spPr/>
      <dgm:t>
        <a:bodyPr/>
        <a:lstStyle/>
        <a:p>
          <a:endParaRPr lang="ru-RU"/>
        </a:p>
      </dgm:t>
    </dgm:pt>
    <dgm:pt modelId="{087C5A85-4F53-4C99-B982-0D4CC30DFCAD}">
      <dgm:prSet custT="1"/>
      <dgm:spPr/>
      <dgm:t>
        <a:bodyPr/>
        <a:lstStyle/>
        <a:p>
          <a:pPr algn="just" rtl="0"/>
          <a:r>
            <a:rPr lang="ru-RU" sz="1400" dirty="0" smtClean="0"/>
            <a:t>-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изучить современную научную и педагогическую литературу по вопросу «Палочки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Кюизенера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- средство познания логики и математики в дошкольном возрасте»;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22402113-DA59-4BDB-9143-D622B77DD963}" type="parTrans" cxnId="{B5ACE8BD-92FD-4C9C-92B6-8391C9A65F31}">
      <dgm:prSet/>
      <dgm:spPr/>
      <dgm:t>
        <a:bodyPr/>
        <a:lstStyle/>
        <a:p>
          <a:endParaRPr lang="ru-RU"/>
        </a:p>
      </dgm:t>
    </dgm:pt>
    <dgm:pt modelId="{6086285A-9E9B-4A7B-9C83-0793772E7949}" type="sibTrans" cxnId="{B5ACE8BD-92FD-4C9C-92B6-8391C9A65F31}">
      <dgm:prSet/>
      <dgm:spPr/>
      <dgm:t>
        <a:bodyPr/>
        <a:lstStyle/>
        <a:p>
          <a:endParaRPr lang="ru-RU"/>
        </a:p>
      </dgm:t>
    </dgm:pt>
    <dgm:pt modelId="{F9FE7C9E-EB2B-4390-931F-8BAEFA3511E9}">
      <dgm:prSet custT="1"/>
      <dgm:spPr/>
      <dgm:t>
        <a:bodyPr/>
        <a:lstStyle/>
        <a:p>
          <a:pPr rtl="0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разработать систему логических игр и непосредственной образовательной деятельности для детей старшего дошкольного возраста;</a:t>
          </a:r>
          <a:endParaRPr lang="ru-RU" sz="1600" b="1" dirty="0" smtClean="0">
            <a:latin typeface="Times New Roman" pitchFamily="18" charset="0"/>
            <a:cs typeface="Times New Roman" pitchFamily="18" charset="0"/>
          </a:endParaRPr>
        </a:p>
        <a:p>
          <a:pPr algn="just" rtl="0"/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1272B97F-EC2A-4241-8CCA-16811DB71DD5}" type="parTrans" cxnId="{3B6BA95C-3932-47FA-8BE3-06E5585EDDC7}">
      <dgm:prSet/>
      <dgm:spPr/>
      <dgm:t>
        <a:bodyPr/>
        <a:lstStyle/>
        <a:p>
          <a:endParaRPr lang="ru-RU"/>
        </a:p>
      </dgm:t>
    </dgm:pt>
    <dgm:pt modelId="{0DACB1B5-9C95-4090-B220-E92F558AE057}" type="sibTrans" cxnId="{3B6BA95C-3932-47FA-8BE3-06E5585EDDC7}">
      <dgm:prSet/>
      <dgm:spPr/>
      <dgm:t>
        <a:bodyPr/>
        <a:lstStyle/>
        <a:p>
          <a:endParaRPr lang="ru-RU"/>
        </a:p>
      </dgm:t>
    </dgm:pt>
    <dgm:pt modelId="{7405B925-B79A-4CEC-B647-ADE603D81AE3}">
      <dgm:prSet custT="1"/>
      <dgm:spPr/>
      <dgm:t>
        <a:bodyPr/>
        <a:lstStyle/>
        <a:p>
          <a:pPr algn="just"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азработать систему новых нетрадиционных форм и методов работы с молодыми специалистами;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BFC1FD48-D5DA-49D4-8D20-141A768A03A2}" type="parTrans" cxnId="{D30F9A64-4FD9-4CEC-BE2F-22F35C40FA64}">
      <dgm:prSet/>
      <dgm:spPr/>
      <dgm:t>
        <a:bodyPr/>
        <a:lstStyle/>
        <a:p>
          <a:endParaRPr lang="ru-RU"/>
        </a:p>
      </dgm:t>
    </dgm:pt>
    <dgm:pt modelId="{8C1D6559-B061-4B9D-8B78-024359B4806C}" type="sibTrans" cxnId="{D30F9A64-4FD9-4CEC-BE2F-22F35C40FA64}">
      <dgm:prSet/>
      <dgm:spPr/>
      <dgm:t>
        <a:bodyPr/>
        <a:lstStyle/>
        <a:p>
          <a:endParaRPr lang="ru-RU"/>
        </a:p>
      </dgm:t>
    </dgm:pt>
    <dgm:pt modelId="{319230BF-DAE8-4D0F-A05F-23DC4797356C}">
      <dgm:prSet custT="1"/>
      <dgm:spPr/>
      <dgm:t>
        <a:bodyPr/>
        <a:lstStyle/>
        <a:p>
          <a:pPr algn="just" rtl="0"/>
          <a:r>
            <a:rPr lang="ru-RU" sz="1400" dirty="0" smtClean="0"/>
            <a:t>-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вооружить родителей знаниями и методикой по познавательному развитию дошкольников, познакомить с авторской модифицированной программой «Десять волшебных палочек царицы Математики».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D5C3FA9-96BC-48DF-AAD0-E42ACD04D62A}" type="parTrans" cxnId="{F8DBF800-76E6-4E8C-AFCD-AD1A00AF9A11}">
      <dgm:prSet/>
      <dgm:spPr/>
      <dgm:t>
        <a:bodyPr/>
        <a:lstStyle/>
        <a:p>
          <a:endParaRPr lang="ru-RU"/>
        </a:p>
      </dgm:t>
    </dgm:pt>
    <dgm:pt modelId="{C8A21E9A-1141-4952-BB0B-64EC954342F9}" type="sibTrans" cxnId="{F8DBF800-76E6-4E8C-AFCD-AD1A00AF9A11}">
      <dgm:prSet/>
      <dgm:spPr/>
      <dgm:t>
        <a:bodyPr/>
        <a:lstStyle/>
        <a:p>
          <a:endParaRPr lang="ru-RU"/>
        </a:p>
      </dgm:t>
    </dgm:pt>
    <dgm:pt modelId="{66BA0C2F-FE1A-4E56-8080-3124C55CC069}" type="pres">
      <dgm:prSet presAssocID="{8E293CAC-42C8-4B56-99E0-8C10AB42DA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BDD05A-A3F3-40E7-9CD9-AF82B70019E3}" type="pres">
      <dgm:prSet presAssocID="{40BEDF71-2C2C-435F-BED5-0574B891B7FB}" presName="parentText" presStyleLbl="node1" presStyleIdx="0" presStyleCnt="7" custScaleY="64967" custLinFactNeighborX="862" custLinFactNeighborY="-181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4BE44E-D26B-4E12-B381-59F40A96A895}" type="pres">
      <dgm:prSet presAssocID="{24298F18-3CC3-46E8-9358-15581EB22840}" presName="spacer" presStyleCnt="0"/>
      <dgm:spPr/>
      <dgm:t>
        <a:bodyPr/>
        <a:lstStyle/>
        <a:p>
          <a:endParaRPr lang="ru-RU"/>
        </a:p>
      </dgm:t>
    </dgm:pt>
    <dgm:pt modelId="{7D70FA1D-3833-4928-A62A-7DFB92BD7A3B}" type="pres">
      <dgm:prSet presAssocID="{05A7D8F6-BDCB-4D34-9846-8C8C467EF8B3}" presName="parentText" presStyleLbl="node1" presStyleIdx="1" presStyleCnt="7" custScaleY="158320" custLinFactY="-10314" custLinFactNeighborX="-86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900A46-DD30-46A7-AFC1-6B760C5C3EE5}" type="pres">
      <dgm:prSet presAssocID="{247FA4DF-4CAB-4347-9205-2947B7BBF39F}" presName="spacer" presStyleCnt="0"/>
      <dgm:spPr/>
      <dgm:t>
        <a:bodyPr/>
        <a:lstStyle/>
        <a:p>
          <a:endParaRPr lang="ru-RU"/>
        </a:p>
      </dgm:t>
    </dgm:pt>
    <dgm:pt modelId="{6EDB014D-6352-4F97-BDF6-6737CAFA0C22}" type="pres">
      <dgm:prSet presAssocID="{B6325E97-5B6C-4F16-9AC5-3D7266FF187D}" presName="parentText" presStyleLbl="node1" presStyleIdx="2" presStyleCnt="7" custScaleY="58967" custLinFactNeighborY="521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C590D3-7EAF-4396-AF16-8F62570F8CC6}" type="pres">
      <dgm:prSet presAssocID="{BE0998BF-B744-4B1F-A9F3-16E38AB8A528}" presName="spacer" presStyleCnt="0"/>
      <dgm:spPr/>
      <dgm:t>
        <a:bodyPr/>
        <a:lstStyle/>
        <a:p>
          <a:endParaRPr lang="ru-RU"/>
        </a:p>
      </dgm:t>
    </dgm:pt>
    <dgm:pt modelId="{D432D743-4C5B-4319-A185-5AFB7DA1E050}" type="pres">
      <dgm:prSet presAssocID="{087C5A85-4F53-4C99-B982-0D4CC30DFCAD}" presName="parentText" presStyleLbl="node1" presStyleIdx="3" presStyleCnt="7" custLinFactY="-2692" custLinFactNeighborX="-3620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CA9F41-1CFD-43BF-9347-5893CD2DDD17}" type="pres">
      <dgm:prSet presAssocID="{6086285A-9E9B-4A7B-9C83-0793772E7949}" presName="spacer" presStyleCnt="0"/>
      <dgm:spPr/>
      <dgm:t>
        <a:bodyPr/>
        <a:lstStyle/>
        <a:p>
          <a:endParaRPr lang="ru-RU"/>
        </a:p>
      </dgm:t>
    </dgm:pt>
    <dgm:pt modelId="{964279CC-5006-46D1-8EE5-0A27002268E8}" type="pres">
      <dgm:prSet presAssocID="{F9FE7C9E-EB2B-4390-931F-8BAEFA3511E9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330DDC-0D9B-4FB2-934F-DB0BCE416963}" type="pres">
      <dgm:prSet presAssocID="{0DACB1B5-9C95-4090-B220-E92F558AE057}" presName="spacer" presStyleCnt="0"/>
      <dgm:spPr/>
      <dgm:t>
        <a:bodyPr/>
        <a:lstStyle/>
        <a:p>
          <a:endParaRPr lang="ru-RU"/>
        </a:p>
      </dgm:t>
    </dgm:pt>
    <dgm:pt modelId="{F66731A5-8A62-4293-956D-5DB1EA5AEEAD}" type="pres">
      <dgm:prSet presAssocID="{7405B925-B79A-4CEC-B647-ADE603D81AE3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532646-48E8-4D5E-BB29-C759A8AD5CBF}" type="pres">
      <dgm:prSet presAssocID="{8C1D6559-B061-4B9D-8B78-024359B4806C}" presName="spacer" presStyleCnt="0"/>
      <dgm:spPr/>
      <dgm:t>
        <a:bodyPr/>
        <a:lstStyle/>
        <a:p>
          <a:endParaRPr lang="ru-RU"/>
        </a:p>
      </dgm:t>
    </dgm:pt>
    <dgm:pt modelId="{AEC43A5F-1D80-4F2A-9999-07D7630A339B}" type="pres">
      <dgm:prSet presAssocID="{319230BF-DAE8-4D0F-A05F-23DC4797356C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7E20B0-7677-4EF4-B05A-C1641D1A3DA0}" srcId="{8E293CAC-42C8-4B56-99E0-8C10AB42DA48}" destId="{05A7D8F6-BDCB-4D34-9846-8C8C467EF8B3}" srcOrd="1" destOrd="0" parTransId="{E4E02547-6FEF-4C1B-BC2F-2DD15784261E}" sibTransId="{247FA4DF-4CAB-4347-9205-2947B7BBF39F}"/>
    <dgm:cxn modelId="{35DD55BB-BB79-45ED-BAED-F8A770FE4744}" type="presOf" srcId="{8E293CAC-42C8-4B56-99E0-8C10AB42DA48}" destId="{66BA0C2F-FE1A-4E56-8080-3124C55CC069}" srcOrd="0" destOrd="0" presId="urn:microsoft.com/office/officeart/2005/8/layout/vList2"/>
    <dgm:cxn modelId="{3B6BA95C-3932-47FA-8BE3-06E5585EDDC7}" srcId="{8E293CAC-42C8-4B56-99E0-8C10AB42DA48}" destId="{F9FE7C9E-EB2B-4390-931F-8BAEFA3511E9}" srcOrd="4" destOrd="0" parTransId="{1272B97F-EC2A-4241-8CCA-16811DB71DD5}" sibTransId="{0DACB1B5-9C95-4090-B220-E92F558AE057}"/>
    <dgm:cxn modelId="{0A407240-ED00-4DD6-BFC8-899521A2FA47}" type="presOf" srcId="{319230BF-DAE8-4D0F-A05F-23DC4797356C}" destId="{AEC43A5F-1D80-4F2A-9999-07D7630A339B}" srcOrd="0" destOrd="0" presId="urn:microsoft.com/office/officeart/2005/8/layout/vList2"/>
    <dgm:cxn modelId="{D30F9A64-4FD9-4CEC-BE2F-22F35C40FA64}" srcId="{8E293CAC-42C8-4B56-99E0-8C10AB42DA48}" destId="{7405B925-B79A-4CEC-B647-ADE603D81AE3}" srcOrd="5" destOrd="0" parTransId="{BFC1FD48-D5DA-49D4-8D20-141A768A03A2}" sibTransId="{8C1D6559-B061-4B9D-8B78-024359B4806C}"/>
    <dgm:cxn modelId="{605C6186-D45C-454E-9D2C-1CBE6A5E7E85}" type="presOf" srcId="{B6325E97-5B6C-4F16-9AC5-3D7266FF187D}" destId="{6EDB014D-6352-4F97-BDF6-6737CAFA0C22}" srcOrd="0" destOrd="0" presId="urn:microsoft.com/office/officeart/2005/8/layout/vList2"/>
    <dgm:cxn modelId="{0AF34522-26D5-4095-8A5E-74C91AE8AB13}" type="presOf" srcId="{05A7D8F6-BDCB-4D34-9846-8C8C467EF8B3}" destId="{7D70FA1D-3833-4928-A62A-7DFB92BD7A3B}" srcOrd="0" destOrd="0" presId="urn:microsoft.com/office/officeart/2005/8/layout/vList2"/>
    <dgm:cxn modelId="{DC686189-081F-47AF-A9FE-2065C8417930}" type="presOf" srcId="{F9FE7C9E-EB2B-4390-931F-8BAEFA3511E9}" destId="{964279CC-5006-46D1-8EE5-0A27002268E8}" srcOrd="0" destOrd="0" presId="urn:microsoft.com/office/officeart/2005/8/layout/vList2"/>
    <dgm:cxn modelId="{0053872E-42C9-4828-864C-0F8150C9068B}" type="presOf" srcId="{7405B925-B79A-4CEC-B647-ADE603D81AE3}" destId="{F66731A5-8A62-4293-956D-5DB1EA5AEEAD}" srcOrd="0" destOrd="0" presId="urn:microsoft.com/office/officeart/2005/8/layout/vList2"/>
    <dgm:cxn modelId="{A84EB483-C363-41A7-B178-12703DBD379E}" type="presOf" srcId="{40BEDF71-2C2C-435F-BED5-0574B891B7FB}" destId="{D6BDD05A-A3F3-40E7-9CD9-AF82B70019E3}" srcOrd="0" destOrd="0" presId="urn:microsoft.com/office/officeart/2005/8/layout/vList2"/>
    <dgm:cxn modelId="{F8DBF800-76E6-4E8C-AFCD-AD1A00AF9A11}" srcId="{8E293CAC-42C8-4B56-99E0-8C10AB42DA48}" destId="{319230BF-DAE8-4D0F-A05F-23DC4797356C}" srcOrd="6" destOrd="0" parTransId="{CD5C3FA9-96BC-48DF-AAD0-E42ACD04D62A}" sibTransId="{C8A21E9A-1141-4952-BB0B-64EC954342F9}"/>
    <dgm:cxn modelId="{11B1E760-1B27-4762-BFA2-1105EDD3B0EC}" srcId="{8E293CAC-42C8-4B56-99E0-8C10AB42DA48}" destId="{B6325E97-5B6C-4F16-9AC5-3D7266FF187D}" srcOrd="2" destOrd="0" parTransId="{3BEEB71E-1D91-427D-9EE8-1B0CF0CE16D6}" sibTransId="{BE0998BF-B744-4B1F-A9F3-16E38AB8A528}"/>
    <dgm:cxn modelId="{2CC4964C-D695-41DA-8146-8E58EDB23712}" type="presOf" srcId="{087C5A85-4F53-4C99-B982-0D4CC30DFCAD}" destId="{D432D743-4C5B-4319-A185-5AFB7DA1E050}" srcOrd="0" destOrd="0" presId="urn:microsoft.com/office/officeart/2005/8/layout/vList2"/>
    <dgm:cxn modelId="{930D11A6-4CE4-4A3B-B476-7080B8E2E1D1}" srcId="{8E293CAC-42C8-4B56-99E0-8C10AB42DA48}" destId="{40BEDF71-2C2C-435F-BED5-0574B891B7FB}" srcOrd="0" destOrd="0" parTransId="{93BDC208-2813-4BA3-8176-7DB2AC9F6505}" sibTransId="{24298F18-3CC3-46E8-9358-15581EB22840}"/>
    <dgm:cxn modelId="{B5ACE8BD-92FD-4C9C-92B6-8391C9A65F31}" srcId="{8E293CAC-42C8-4B56-99E0-8C10AB42DA48}" destId="{087C5A85-4F53-4C99-B982-0D4CC30DFCAD}" srcOrd="3" destOrd="0" parTransId="{22402113-DA59-4BDB-9143-D622B77DD963}" sibTransId="{6086285A-9E9B-4A7B-9C83-0793772E7949}"/>
    <dgm:cxn modelId="{36758798-F5B7-4CE4-8507-8B247E1FEEA2}" type="presParOf" srcId="{66BA0C2F-FE1A-4E56-8080-3124C55CC069}" destId="{D6BDD05A-A3F3-40E7-9CD9-AF82B70019E3}" srcOrd="0" destOrd="0" presId="urn:microsoft.com/office/officeart/2005/8/layout/vList2"/>
    <dgm:cxn modelId="{01A36315-0D31-42E4-A5BA-DD33BAC460F9}" type="presParOf" srcId="{66BA0C2F-FE1A-4E56-8080-3124C55CC069}" destId="{B94BE44E-D26B-4E12-B381-59F40A96A895}" srcOrd="1" destOrd="0" presId="urn:microsoft.com/office/officeart/2005/8/layout/vList2"/>
    <dgm:cxn modelId="{C114AFB7-D1DE-4D31-A695-B62FF9294182}" type="presParOf" srcId="{66BA0C2F-FE1A-4E56-8080-3124C55CC069}" destId="{7D70FA1D-3833-4928-A62A-7DFB92BD7A3B}" srcOrd="2" destOrd="0" presId="urn:microsoft.com/office/officeart/2005/8/layout/vList2"/>
    <dgm:cxn modelId="{2BA5D33E-5BF6-4FA2-83C2-5D19E85A38C2}" type="presParOf" srcId="{66BA0C2F-FE1A-4E56-8080-3124C55CC069}" destId="{5C900A46-DD30-46A7-AFC1-6B760C5C3EE5}" srcOrd="3" destOrd="0" presId="urn:microsoft.com/office/officeart/2005/8/layout/vList2"/>
    <dgm:cxn modelId="{F1FAFA6F-9009-46E0-AF8D-DE7930736CAD}" type="presParOf" srcId="{66BA0C2F-FE1A-4E56-8080-3124C55CC069}" destId="{6EDB014D-6352-4F97-BDF6-6737CAFA0C22}" srcOrd="4" destOrd="0" presId="urn:microsoft.com/office/officeart/2005/8/layout/vList2"/>
    <dgm:cxn modelId="{BE55993E-72A4-42E9-BC09-1EA1E316C88B}" type="presParOf" srcId="{66BA0C2F-FE1A-4E56-8080-3124C55CC069}" destId="{55C590D3-7EAF-4396-AF16-8F62570F8CC6}" srcOrd="5" destOrd="0" presId="urn:microsoft.com/office/officeart/2005/8/layout/vList2"/>
    <dgm:cxn modelId="{1D9793A5-9C39-4E69-8957-9F068DE2882C}" type="presParOf" srcId="{66BA0C2F-FE1A-4E56-8080-3124C55CC069}" destId="{D432D743-4C5B-4319-A185-5AFB7DA1E050}" srcOrd="6" destOrd="0" presId="urn:microsoft.com/office/officeart/2005/8/layout/vList2"/>
    <dgm:cxn modelId="{C64AB1AF-9F54-4D48-9D15-00C4034854AE}" type="presParOf" srcId="{66BA0C2F-FE1A-4E56-8080-3124C55CC069}" destId="{C5CA9F41-1CFD-43BF-9347-5893CD2DDD17}" srcOrd="7" destOrd="0" presId="urn:microsoft.com/office/officeart/2005/8/layout/vList2"/>
    <dgm:cxn modelId="{99A2C19C-B61D-4C2A-B557-71906A7342F1}" type="presParOf" srcId="{66BA0C2F-FE1A-4E56-8080-3124C55CC069}" destId="{964279CC-5006-46D1-8EE5-0A27002268E8}" srcOrd="8" destOrd="0" presId="urn:microsoft.com/office/officeart/2005/8/layout/vList2"/>
    <dgm:cxn modelId="{4DECB698-39B7-4A76-B7BE-B556C70BF4F7}" type="presParOf" srcId="{66BA0C2F-FE1A-4E56-8080-3124C55CC069}" destId="{1E330DDC-0D9B-4FB2-934F-DB0BCE416963}" srcOrd="9" destOrd="0" presId="urn:microsoft.com/office/officeart/2005/8/layout/vList2"/>
    <dgm:cxn modelId="{64AA15E1-C2BF-4C34-9FBE-F97A66CA0A3F}" type="presParOf" srcId="{66BA0C2F-FE1A-4E56-8080-3124C55CC069}" destId="{F66731A5-8A62-4293-956D-5DB1EA5AEEAD}" srcOrd="10" destOrd="0" presId="urn:microsoft.com/office/officeart/2005/8/layout/vList2"/>
    <dgm:cxn modelId="{6E2ED28A-7300-47D5-A194-F13CE303D0DA}" type="presParOf" srcId="{66BA0C2F-FE1A-4E56-8080-3124C55CC069}" destId="{AA532646-48E8-4D5E-BB29-C759A8AD5CBF}" srcOrd="11" destOrd="0" presId="urn:microsoft.com/office/officeart/2005/8/layout/vList2"/>
    <dgm:cxn modelId="{278B4358-3954-4051-8F31-E283C6C25D48}" type="presParOf" srcId="{66BA0C2F-FE1A-4E56-8080-3124C55CC069}" destId="{AEC43A5F-1D80-4F2A-9999-07D7630A339B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11902FF-4D28-48E5-BB26-8DE3597A2C57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73749D-B3A4-4C5F-9C94-D27943FFB649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0" baseline="0" dirty="0" smtClean="0">
              <a:latin typeface="Times New Roman" pitchFamily="18" charset="0"/>
              <a:cs typeface="Times New Roman" pitchFamily="18" charset="0"/>
            </a:rPr>
            <a:t>Образовательная область «Социально-коммуникативное развитие»:</a:t>
          </a:r>
          <a:endParaRPr lang="ru-RU" b="0" baseline="0" dirty="0">
            <a:latin typeface="Times New Roman" pitchFamily="18" charset="0"/>
            <a:cs typeface="Times New Roman" pitchFamily="18" charset="0"/>
          </a:endParaRPr>
        </a:p>
      </dgm:t>
    </dgm:pt>
    <dgm:pt modelId="{D7ACCB20-7925-48D0-84AB-5D3DB840BE79}" type="parTrans" cxnId="{2C0836B0-EE11-422B-9A22-2F36C5B9B471}">
      <dgm:prSet/>
      <dgm:spPr/>
      <dgm:t>
        <a:bodyPr/>
        <a:lstStyle/>
        <a:p>
          <a:endParaRPr lang="ru-RU"/>
        </a:p>
      </dgm:t>
    </dgm:pt>
    <dgm:pt modelId="{AF75F52F-A7EF-4116-833B-2149906C0188}" type="sibTrans" cxnId="{2C0836B0-EE11-422B-9A22-2F36C5B9B471}">
      <dgm:prSet/>
      <dgm:spPr/>
      <dgm:t>
        <a:bodyPr/>
        <a:lstStyle/>
        <a:p>
          <a:endParaRPr lang="ru-RU"/>
        </a:p>
      </dgm:t>
    </dgm:pt>
    <dgm:pt modelId="{F8C8D6AF-1F8F-4BCF-91AC-A5481A6EC026}" type="pres">
      <dgm:prSet presAssocID="{E11902FF-4D28-48E5-BB26-8DE3597A2C5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048E18-BBCD-4F73-8A41-87B7EA46B475}" type="pres">
      <dgm:prSet presAssocID="{7D73749D-B3A4-4C5F-9C94-D27943FFB649}" presName="circle1" presStyleLbl="node1" presStyleIdx="0" presStyleCnt="1"/>
      <dgm:spPr/>
    </dgm:pt>
    <dgm:pt modelId="{80D095F7-0C4C-4628-A937-A393C5A752CD}" type="pres">
      <dgm:prSet presAssocID="{7D73749D-B3A4-4C5F-9C94-D27943FFB649}" presName="space" presStyleCnt="0"/>
      <dgm:spPr/>
    </dgm:pt>
    <dgm:pt modelId="{FC245404-EC85-4D7B-9EBA-654E5ED6E933}" type="pres">
      <dgm:prSet presAssocID="{7D73749D-B3A4-4C5F-9C94-D27943FFB649}" presName="rect1" presStyleLbl="alignAcc1" presStyleIdx="0" presStyleCnt="1"/>
      <dgm:spPr/>
      <dgm:t>
        <a:bodyPr/>
        <a:lstStyle/>
        <a:p>
          <a:endParaRPr lang="ru-RU"/>
        </a:p>
      </dgm:t>
    </dgm:pt>
    <dgm:pt modelId="{7993F8FA-1B0C-4C40-9A97-104103E6188F}" type="pres">
      <dgm:prSet presAssocID="{7D73749D-B3A4-4C5F-9C94-D27943FFB649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0836B0-EE11-422B-9A22-2F36C5B9B471}" srcId="{E11902FF-4D28-48E5-BB26-8DE3597A2C57}" destId="{7D73749D-B3A4-4C5F-9C94-D27943FFB649}" srcOrd="0" destOrd="0" parTransId="{D7ACCB20-7925-48D0-84AB-5D3DB840BE79}" sibTransId="{AF75F52F-A7EF-4116-833B-2149906C0188}"/>
    <dgm:cxn modelId="{7217E116-3AD7-4358-AB88-344FD9F888F9}" type="presOf" srcId="{7D73749D-B3A4-4C5F-9C94-D27943FFB649}" destId="{7993F8FA-1B0C-4C40-9A97-104103E6188F}" srcOrd="1" destOrd="0" presId="urn:microsoft.com/office/officeart/2005/8/layout/target3"/>
    <dgm:cxn modelId="{0276670E-2D8E-4DA1-8F09-DF34DF406B53}" type="presOf" srcId="{7D73749D-B3A4-4C5F-9C94-D27943FFB649}" destId="{FC245404-EC85-4D7B-9EBA-654E5ED6E933}" srcOrd="0" destOrd="0" presId="urn:microsoft.com/office/officeart/2005/8/layout/target3"/>
    <dgm:cxn modelId="{F46B8C26-83D9-4D63-A186-0129D5ABAF7A}" type="presOf" srcId="{E11902FF-4D28-48E5-BB26-8DE3597A2C57}" destId="{F8C8D6AF-1F8F-4BCF-91AC-A5481A6EC026}" srcOrd="0" destOrd="0" presId="urn:microsoft.com/office/officeart/2005/8/layout/target3"/>
    <dgm:cxn modelId="{69F4075B-81E2-4671-84AD-1D48E1E11248}" type="presParOf" srcId="{F8C8D6AF-1F8F-4BCF-91AC-A5481A6EC026}" destId="{A5048E18-BBCD-4F73-8A41-87B7EA46B475}" srcOrd="0" destOrd="0" presId="urn:microsoft.com/office/officeart/2005/8/layout/target3"/>
    <dgm:cxn modelId="{4E119CD4-EC6F-4CC5-81C2-EE51F2E87351}" type="presParOf" srcId="{F8C8D6AF-1F8F-4BCF-91AC-A5481A6EC026}" destId="{80D095F7-0C4C-4628-A937-A393C5A752CD}" srcOrd="1" destOrd="0" presId="urn:microsoft.com/office/officeart/2005/8/layout/target3"/>
    <dgm:cxn modelId="{3AA7BFA2-5430-4F8E-B554-ED97BC5C84B0}" type="presParOf" srcId="{F8C8D6AF-1F8F-4BCF-91AC-A5481A6EC026}" destId="{FC245404-EC85-4D7B-9EBA-654E5ED6E933}" srcOrd="2" destOrd="0" presId="urn:microsoft.com/office/officeart/2005/8/layout/target3"/>
    <dgm:cxn modelId="{CE852226-4C14-44FA-A6C1-DE7993C00F42}" type="presParOf" srcId="{F8C8D6AF-1F8F-4BCF-91AC-A5481A6EC026}" destId="{7993F8FA-1B0C-4C40-9A97-104103E6188F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EC8D5DD-5566-4423-920F-E8836503EA8A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200FB7-836A-4FA1-9218-FCFD470EB5A4}" type="asst">
      <dgm:prSet phldrT="[Текст]"/>
      <dgm:spPr/>
      <dgm:t>
        <a:bodyPr/>
        <a:lstStyle/>
        <a:p>
          <a:r>
            <a:rPr lang="ru-RU" smtClean="0">
              <a:latin typeface="Times New Roman" pitchFamily="18" charset="0"/>
              <a:cs typeface="Times New Roman" pitchFamily="18" charset="0"/>
            </a:rPr>
            <a:t>- формирование общепринятых социальных норм поведения; ценностей, принятых в обществе, включая моральные и нравственные;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3232AA7-3357-411E-A129-2FCD3D5A817B}" type="parTrans" cxnId="{C500588A-5AFE-4E0E-8FF0-82B5973A28C7}">
      <dgm:prSet/>
      <dgm:spPr/>
      <dgm:t>
        <a:bodyPr/>
        <a:lstStyle/>
        <a:p>
          <a:endParaRPr lang="ru-RU"/>
        </a:p>
      </dgm:t>
    </dgm:pt>
    <dgm:pt modelId="{C28477FD-346D-4741-BFE8-A3A93A6A89DF}" type="sibTrans" cxnId="{C500588A-5AFE-4E0E-8FF0-82B5973A28C7}">
      <dgm:prSet/>
      <dgm:spPr/>
      <dgm:t>
        <a:bodyPr/>
        <a:lstStyle/>
        <a:p>
          <a:endParaRPr lang="ru-RU"/>
        </a:p>
      </dgm:t>
    </dgm:pt>
    <dgm:pt modelId="{3744DFFE-A33B-4627-9F72-9896089509B6}">
      <dgm:prSet phldrT="[Текст]"/>
      <dgm:spPr/>
      <dgm:t>
        <a:bodyPr/>
        <a:lstStyle/>
        <a:p>
          <a:r>
            <a:rPr lang="ru-RU" smtClean="0">
              <a:latin typeface="Times New Roman" pitchFamily="18" charset="0"/>
              <a:cs typeface="Times New Roman" pitchFamily="18" charset="0"/>
            </a:rPr>
            <a:t>- становление у детей сознания, самостоятельности, целенаправленности и саморегуляции собственных действий.</a:t>
          </a:r>
        </a:p>
        <a:p>
          <a:endParaRPr lang="ru-RU" dirty="0"/>
        </a:p>
      </dgm:t>
    </dgm:pt>
    <dgm:pt modelId="{052F9848-CA08-4537-A349-2FE639D1804C}" type="parTrans" cxnId="{27D8D2AF-AAF6-40DC-AAD8-E7B9B676253F}">
      <dgm:prSet/>
      <dgm:spPr/>
      <dgm:t>
        <a:bodyPr/>
        <a:lstStyle/>
        <a:p>
          <a:endParaRPr lang="ru-RU"/>
        </a:p>
      </dgm:t>
    </dgm:pt>
    <dgm:pt modelId="{44E6C601-76CD-4FD5-BF10-A2DD5142E8C8}" type="sibTrans" cxnId="{27D8D2AF-AAF6-40DC-AAD8-E7B9B676253F}">
      <dgm:prSet/>
      <dgm:spPr/>
      <dgm:t>
        <a:bodyPr/>
        <a:lstStyle/>
        <a:p>
          <a:endParaRPr lang="ru-RU"/>
        </a:p>
      </dgm:t>
    </dgm:pt>
    <dgm:pt modelId="{D97AE646-A19A-4D5F-824F-DEC2559AC6D7}" type="pres">
      <dgm:prSet presAssocID="{AEC8D5DD-5566-4423-920F-E8836503EA8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6A1DC2-8A88-4755-9066-67C3F3FD0783}" type="pres">
      <dgm:prSet presAssocID="{CE200FB7-836A-4FA1-9218-FCFD470EB5A4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BC3F511-208E-449F-95B9-037C10FB198A}" type="pres">
      <dgm:prSet presAssocID="{CE200FB7-836A-4FA1-9218-FCFD470EB5A4}" presName="rootComposite1" presStyleCnt="0"/>
      <dgm:spPr/>
      <dgm:t>
        <a:bodyPr/>
        <a:lstStyle/>
        <a:p>
          <a:endParaRPr lang="ru-RU"/>
        </a:p>
      </dgm:t>
    </dgm:pt>
    <dgm:pt modelId="{1D2E8D91-45D0-48AD-95C3-61462346E98B}" type="pres">
      <dgm:prSet presAssocID="{CE200FB7-836A-4FA1-9218-FCFD470EB5A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23927E-3F50-46F3-8642-6ED021D5B9DC}" type="pres">
      <dgm:prSet presAssocID="{CE200FB7-836A-4FA1-9218-FCFD470EB5A4}" presName="rootConnector1" presStyleLbl="asst0" presStyleIdx="0" presStyleCnt="0"/>
      <dgm:spPr/>
      <dgm:t>
        <a:bodyPr/>
        <a:lstStyle/>
        <a:p>
          <a:endParaRPr lang="ru-RU"/>
        </a:p>
      </dgm:t>
    </dgm:pt>
    <dgm:pt modelId="{5EFECF6A-6826-4017-9A94-C3CA0FC02983}" type="pres">
      <dgm:prSet presAssocID="{CE200FB7-836A-4FA1-9218-FCFD470EB5A4}" presName="hierChild2" presStyleCnt="0"/>
      <dgm:spPr/>
      <dgm:t>
        <a:bodyPr/>
        <a:lstStyle/>
        <a:p>
          <a:endParaRPr lang="ru-RU"/>
        </a:p>
      </dgm:t>
    </dgm:pt>
    <dgm:pt modelId="{A4FC5E6C-E9B3-4CB8-BC00-183B29CA4D00}" type="pres">
      <dgm:prSet presAssocID="{052F9848-CA08-4537-A349-2FE639D1804C}" presName="Name37" presStyleLbl="parChTrans1D2" presStyleIdx="0" presStyleCnt="1"/>
      <dgm:spPr/>
      <dgm:t>
        <a:bodyPr/>
        <a:lstStyle/>
        <a:p>
          <a:endParaRPr lang="ru-RU"/>
        </a:p>
      </dgm:t>
    </dgm:pt>
    <dgm:pt modelId="{59A30B0E-E412-4F8A-B311-D479709131C1}" type="pres">
      <dgm:prSet presAssocID="{3744DFFE-A33B-4627-9F72-9896089509B6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BD859B32-A7E1-4F7F-8EEF-68E59EA8CE0F}" type="pres">
      <dgm:prSet presAssocID="{3744DFFE-A33B-4627-9F72-9896089509B6}" presName="rootComposite" presStyleCnt="0"/>
      <dgm:spPr/>
      <dgm:t>
        <a:bodyPr/>
        <a:lstStyle/>
        <a:p>
          <a:endParaRPr lang="ru-RU"/>
        </a:p>
      </dgm:t>
    </dgm:pt>
    <dgm:pt modelId="{0944F7FD-1DC3-48DE-8915-D216A40CC4C0}" type="pres">
      <dgm:prSet presAssocID="{3744DFFE-A33B-4627-9F72-9896089509B6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2923BC-615C-4A2D-A57E-CDC4FF4CFEB8}" type="pres">
      <dgm:prSet presAssocID="{3744DFFE-A33B-4627-9F72-9896089509B6}" presName="rootConnector" presStyleLbl="node2" presStyleIdx="0" presStyleCnt="1"/>
      <dgm:spPr/>
      <dgm:t>
        <a:bodyPr/>
        <a:lstStyle/>
        <a:p>
          <a:endParaRPr lang="ru-RU"/>
        </a:p>
      </dgm:t>
    </dgm:pt>
    <dgm:pt modelId="{574B991B-ADDE-4DAD-9960-C6FAF6963FE0}" type="pres">
      <dgm:prSet presAssocID="{3744DFFE-A33B-4627-9F72-9896089509B6}" presName="hierChild4" presStyleCnt="0"/>
      <dgm:spPr/>
      <dgm:t>
        <a:bodyPr/>
        <a:lstStyle/>
        <a:p>
          <a:endParaRPr lang="ru-RU"/>
        </a:p>
      </dgm:t>
    </dgm:pt>
    <dgm:pt modelId="{292C9600-F82F-4F76-B4FC-57985B66F25C}" type="pres">
      <dgm:prSet presAssocID="{3744DFFE-A33B-4627-9F72-9896089509B6}" presName="hierChild5" presStyleCnt="0"/>
      <dgm:spPr/>
      <dgm:t>
        <a:bodyPr/>
        <a:lstStyle/>
        <a:p>
          <a:endParaRPr lang="ru-RU"/>
        </a:p>
      </dgm:t>
    </dgm:pt>
    <dgm:pt modelId="{1F33F1F9-1D8E-440C-833D-12061B584E12}" type="pres">
      <dgm:prSet presAssocID="{CE200FB7-836A-4FA1-9218-FCFD470EB5A4}" presName="hierChild3" presStyleCnt="0"/>
      <dgm:spPr/>
      <dgm:t>
        <a:bodyPr/>
        <a:lstStyle/>
        <a:p>
          <a:endParaRPr lang="ru-RU"/>
        </a:p>
      </dgm:t>
    </dgm:pt>
  </dgm:ptLst>
  <dgm:cxnLst>
    <dgm:cxn modelId="{0691F05F-1F58-4F86-AF1C-61236CD5C220}" type="presOf" srcId="{CE200FB7-836A-4FA1-9218-FCFD470EB5A4}" destId="{AE23927E-3F50-46F3-8642-6ED021D5B9DC}" srcOrd="1" destOrd="0" presId="urn:microsoft.com/office/officeart/2005/8/layout/orgChart1"/>
    <dgm:cxn modelId="{19AF5FA0-FE0A-4DAB-B7F6-D4AEAF61AD1F}" type="presOf" srcId="{AEC8D5DD-5566-4423-920F-E8836503EA8A}" destId="{D97AE646-A19A-4D5F-824F-DEC2559AC6D7}" srcOrd="0" destOrd="0" presId="urn:microsoft.com/office/officeart/2005/8/layout/orgChart1"/>
    <dgm:cxn modelId="{CB43D8E2-DA9D-49E4-A155-53071F89FD33}" type="presOf" srcId="{3744DFFE-A33B-4627-9F72-9896089509B6}" destId="{762923BC-615C-4A2D-A57E-CDC4FF4CFEB8}" srcOrd="1" destOrd="0" presId="urn:microsoft.com/office/officeart/2005/8/layout/orgChart1"/>
    <dgm:cxn modelId="{C500588A-5AFE-4E0E-8FF0-82B5973A28C7}" srcId="{AEC8D5DD-5566-4423-920F-E8836503EA8A}" destId="{CE200FB7-836A-4FA1-9218-FCFD470EB5A4}" srcOrd="0" destOrd="0" parTransId="{A3232AA7-3357-411E-A129-2FCD3D5A817B}" sibTransId="{C28477FD-346D-4741-BFE8-A3A93A6A89DF}"/>
    <dgm:cxn modelId="{C0C2CDD0-8F8E-4C34-8E85-5A9B3B5EB5BE}" type="presOf" srcId="{CE200FB7-836A-4FA1-9218-FCFD470EB5A4}" destId="{1D2E8D91-45D0-48AD-95C3-61462346E98B}" srcOrd="0" destOrd="0" presId="urn:microsoft.com/office/officeart/2005/8/layout/orgChart1"/>
    <dgm:cxn modelId="{C224BD7C-54F3-40D8-AD15-69A10C632252}" type="presOf" srcId="{3744DFFE-A33B-4627-9F72-9896089509B6}" destId="{0944F7FD-1DC3-48DE-8915-D216A40CC4C0}" srcOrd="0" destOrd="0" presId="urn:microsoft.com/office/officeart/2005/8/layout/orgChart1"/>
    <dgm:cxn modelId="{FA3E2B9E-CBC3-4DF6-B9B8-8369CAFE56E8}" type="presOf" srcId="{052F9848-CA08-4537-A349-2FE639D1804C}" destId="{A4FC5E6C-E9B3-4CB8-BC00-183B29CA4D00}" srcOrd="0" destOrd="0" presId="urn:microsoft.com/office/officeart/2005/8/layout/orgChart1"/>
    <dgm:cxn modelId="{27D8D2AF-AAF6-40DC-AAD8-E7B9B676253F}" srcId="{CE200FB7-836A-4FA1-9218-FCFD470EB5A4}" destId="{3744DFFE-A33B-4627-9F72-9896089509B6}" srcOrd="0" destOrd="0" parTransId="{052F9848-CA08-4537-A349-2FE639D1804C}" sibTransId="{44E6C601-76CD-4FD5-BF10-A2DD5142E8C8}"/>
    <dgm:cxn modelId="{6E3015F6-FAC3-482D-BE1C-663777ED1984}" type="presParOf" srcId="{D97AE646-A19A-4D5F-824F-DEC2559AC6D7}" destId="{586A1DC2-8A88-4755-9066-67C3F3FD0783}" srcOrd="0" destOrd="0" presId="urn:microsoft.com/office/officeart/2005/8/layout/orgChart1"/>
    <dgm:cxn modelId="{AC64449B-FD58-43F2-BF3F-D5969D83716F}" type="presParOf" srcId="{586A1DC2-8A88-4755-9066-67C3F3FD0783}" destId="{4BC3F511-208E-449F-95B9-037C10FB198A}" srcOrd="0" destOrd="0" presId="urn:microsoft.com/office/officeart/2005/8/layout/orgChart1"/>
    <dgm:cxn modelId="{7AF83024-B546-4C61-898A-B97AC862EE2B}" type="presParOf" srcId="{4BC3F511-208E-449F-95B9-037C10FB198A}" destId="{1D2E8D91-45D0-48AD-95C3-61462346E98B}" srcOrd="0" destOrd="0" presId="urn:microsoft.com/office/officeart/2005/8/layout/orgChart1"/>
    <dgm:cxn modelId="{8558521F-A8AB-4DF8-B8BD-FF4BE7647E0F}" type="presParOf" srcId="{4BC3F511-208E-449F-95B9-037C10FB198A}" destId="{AE23927E-3F50-46F3-8642-6ED021D5B9DC}" srcOrd="1" destOrd="0" presId="urn:microsoft.com/office/officeart/2005/8/layout/orgChart1"/>
    <dgm:cxn modelId="{02821C31-FAD6-4937-B333-B1DB5934D2C5}" type="presParOf" srcId="{586A1DC2-8A88-4755-9066-67C3F3FD0783}" destId="{5EFECF6A-6826-4017-9A94-C3CA0FC02983}" srcOrd="1" destOrd="0" presId="urn:microsoft.com/office/officeart/2005/8/layout/orgChart1"/>
    <dgm:cxn modelId="{91BD8503-430C-4A7D-86D2-88B50069EFE0}" type="presParOf" srcId="{5EFECF6A-6826-4017-9A94-C3CA0FC02983}" destId="{A4FC5E6C-E9B3-4CB8-BC00-183B29CA4D00}" srcOrd="0" destOrd="0" presId="urn:microsoft.com/office/officeart/2005/8/layout/orgChart1"/>
    <dgm:cxn modelId="{CF26196E-4D6C-4DA5-BFE1-A37AAC74A771}" type="presParOf" srcId="{5EFECF6A-6826-4017-9A94-C3CA0FC02983}" destId="{59A30B0E-E412-4F8A-B311-D479709131C1}" srcOrd="1" destOrd="0" presId="urn:microsoft.com/office/officeart/2005/8/layout/orgChart1"/>
    <dgm:cxn modelId="{173F4C1F-A66F-4E57-874F-DF26534D15E3}" type="presParOf" srcId="{59A30B0E-E412-4F8A-B311-D479709131C1}" destId="{BD859B32-A7E1-4F7F-8EEF-68E59EA8CE0F}" srcOrd="0" destOrd="0" presId="urn:microsoft.com/office/officeart/2005/8/layout/orgChart1"/>
    <dgm:cxn modelId="{9AF5CBFC-E5CF-4458-B0A0-BD398B62634A}" type="presParOf" srcId="{BD859B32-A7E1-4F7F-8EEF-68E59EA8CE0F}" destId="{0944F7FD-1DC3-48DE-8915-D216A40CC4C0}" srcOrd="0" destOrd="0" presId="urn:microsoft.com/office/officeart/2005/8/layout/orgChart1"/>
    <dgm:cxn modelId="{3732B2F4-70E5-49C8-B0D6-A814E6664A8F}" type="presParOf" srcId="{BD859B32-A7E1-4F7F-8EEF-68E59EA8CE0F}" destId="{762923BC-615C-4A2D-A57E-CDC4FF4CFEB8}" srcOrd="1" destOrd="0" presId="urn:microsoft.com/office/officeart/2005/8/layout/orgChart1"/>
    <dgm:cxn modelId="{8024B445-B227-4D27-AA20-BD1E7B6C4F8B}" type="presParOf" srcId="{59A30B0E-E412-4F8A-B311-D479709131C1}" destId="{574B991B-ADDE-4DAD-9960-C6FAF6963FE0}" srcOrd="1" destOrd="0" presId="urn:microsoft.com/office/officeart/2005/8/layout/orgChart1"/>
    <dgm:cxn modelId="{CF707D0B-23D0-4ADF-9772-3403CE0467D3}" type="presParOf" srcId="{59A30B0E-E412-4F8A-B311-D479709131C1}" destId="{292C9600-F82F-4F76-B4FC-57985B66F25C}" srcOrd="2" destOrd="0" presId="urn:microsoft.com/office/officeart/2005/8/layout/orgChart1"/>
    <dgm:cxn modelId="{38B59BF2-B64A-4877-8BA9-F7B519B13ED9}" type="presParOf" srcId="{586A1DC2-8A88-4755-9066-67C3F3FD0783}" destId="{1F33F1F9-1D8E-440C-833D-12061B584E1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B4266B6-08CC-400B-BC43-501EC60F8053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0E724E-4289-4BE4-BC70-01DC056CCFFC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Образовательная область «Физическое развитие»</a:t>
          </a:r>
          <a:endParaRPr lang="ru-RU" b="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FAA883E-B41E-45AE-91E0-D918204AC090}" type="parTrans" cxnId="{7DEBDA07-E919-4471-B748-996958DFDF53}">
      <dgm:prSet/>
      <dgm:spPr/>
      <dgm:t>
        <a:bodyPr/>
        <a:lstStyle/>
        <a:p>
          <a:endParaRPr lang="ru-RU"/>
        </a:p>
      </dgm:t>
    </dgm:pt>
    <dgm:pt modelId="{64E46F84-8398-4142-A115-8925BBD981EA}" type="sibTrans" cxnId="{7DEBDA07-E919-4471-B748-996958DFDF53}">
      <dgm:prSet/>
      <dgm:spPr/>
      <dgm:t>
        <a:bodyPr/>
        <a:lstStyle/>
        <a:p>
          <a:endParaRPr lang="ru-RU"/>
        </a:p>
      </dgm:t>
    </dgm:pt>
    <dgm:pt modelId="{53D8EC93-EEB1-4DA4-8572-25C842916E6A}" type="pres">
      <dgm:prSet presAssocID="{BB4266B6-08CC-400B-BC43-501EC60F805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DBEC75-3152-42F1-9558-7C940F9BCC4D}" type="pres">
      <dgm:prSet presAssocID="{090E724E-4289-4BE4-BC70-01DC056CCFFC}" presName="circle1" presStyleLbl="node1" presStyleIdx="0" presStyleCnt="1"/>
      <dgm:spPr/>
    </dgm:pt>
    <dgm:pt modelId="{EB77C532-0676-4A54-8140-2F7DDF3B05E8}" type="pres">
      <dgm:prSet presAssocID="{090E724E-4289-4BE4-BC70-01DC056CCFFC}" presName="space" presStyleCnt="0"/>
      <dgm:spPr/>
    </dgm:pt>
    <dgm:pt modelId="{F6096290-B56A-45C3-8FF0-EB717444B992}" type="pres">
      <dgm:prSet presAssocID="{090E724E-4289-4BE4-BC70-01DC056CCFFC}" presName="rect1" presStyleLbl="alignAcc1" presStyleIdx="0" presStyleCnt="1"/>
      <dgm:spPr/>
      <dgm:t>
        <a:bodyPr/>
        <a:lstStyle/>
        <a:p>
          <a:endParaRPr lang="ru-RU"/>
        </a:p>
      </dgm:t>
    </dgm:pt>
    <dgm:pt modelId="{3706104C-DE0A-4EC1-871D-67582A1E4E87}" type="pres">
      <dgm:prSet presAssocID="{090E724E-4289-4BE4-BC70-01DC056CCFFC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F95009-5E4C-4CA8-82CB-7FDD4D7B1918}" type="presOf" srcId="{BB4266B6-08CC-400B-BC43-501EC60F8053}" destId="{53D8EC93-EEB1-4DA4-8572-25C842916E6A}" srcOrd="0" destOrd="0" presId="urn:microsoft.com/office/officeart/2005/8/layout/target3"/>
    <dgm:cxn modelId="{7DEBDA07-E919-4471-B748-996958DFDF53}" srcId="{BB4266B6-08CC-400B-BC43-501EC60F8053}" destId="{090E724E-4289-4BE4-BC70-01DC056CCFFC}" srcOrd="0" destOrd="0" parTransId="{CFAA883E-B41E-45AE-91E0-D918204AC090}" sibTransId="{64E46F84-8398-4142-A115-8925BBD981EA}"/>
    <dgm:cxn modelId="{CAB5A56F-776D-4924-B363-B3AE136690DF}" type="presOf" srcId="{090E724E-4289-4BE4-BC70-01DC056CCFFC}" destId="{F6096290-B56A-45C3-8FF0-EB717444B992}" srcOrd="0" destOrd="0" presId="urn:microsoft.com/office/officeart/2005/8/layout/target3"/>
    <dgm:cxn modelId="{34CDFF8C-7707-4BBC-AE3A-9CD8833418FD}" type="presOf" srcId="{090E724E-4289-4BE4-BC70-01DC056CCFFC}" destId="{3706104C-DE0A-4EC1-871D-67582A1E4E87}" srcOrd="1" destOrd="0" presId="urn:microsoft.com/office/officeart/2005/8/layout/target3"/>
    <dgm:cxn modelId="{403DF7B3-C894-4AA3-8219-4F8E14D9776A}" type="presParOf" srcId="{53D8EC93-EEB1-4DA4-8572-25C842916E6A}" destId="{1CDBEC75-3152-42F1-9558-7C940F9BCC4D}" srcOrd="0" destOrd="0" presId="urn:microsoft.com/office/officeart/2005/8/layout/target3"/>
    <dgm:cxn modelId="{54FB4CAA-8717-485F-96BB-3F8FA68864C1}" type="presParOf" srcId="{53D8EC93-EEB1-4DA4-8572-25C842916E6A}" destId="{EB77C532-0676-4A54-8140-2F7DDF3B05E8}" srcOrd="1" destOrd="0" presId="urn:microsoft.com/office/officeart/2005/8/layout/target3"/>
    <dgm:cxn modelId="{17CA558C-4C64-41DF-944F-A7305617EF29}" type="presParOf" srcId="{53D8EC93-EEB1-4DA4-8572-25C842916E6A}" destId="{F6096290-B56A-45C3-8FF0-EB717444B992}" srcOrd="2" destOrd="0" presId="urn:microsoft.com/office/officeart/2005/8/layout/target3"/>
    <dgm:cxn modelId="{020F7CEE-2C49-4979-B053-76C0FEA67A0A}" type="presParOf" srcId="{53D8EC93-EEB1-4DA4-8572-25C842916E6A}" destId="{3706104C-DE0A-4EC1-871D-67582A1E4E87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249FB8D-CFE9-4BC8-AE28-E40F52634FCF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0F9B28-48D4-40F9-B006-ECC35833EC0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- совершенствование координации движений, умение свободно ориентироваться в пространстве;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3C24089-F1C2-45E5-80B2-F3C99D7E3349}" type="parTrans" cxnId="{905936BB-3DF8-4087-B8D2-9881B090AE41}">
      <dgm:prSet/>
      <dgm:spPr/>
      <dgm:t>
        <a:bodyPr/>
        <a:lstStyle/>
        <a:p>
          <a:endParaRPr lang="ru-RU"/>
        </a:p>
      </dgm:t>
    </dgm:pt>
    <dgm:pt modelId="{533696FB-8EA1-4942-BBDF-DF00E1AB9995}" type="sibTrans" cxnId="{905936BB-3DF8-4087-B8D2-9881B090AE41}">
      <dgm:prSet/>
      <dgm:spPr/>
      <dgm:t>
        <a:bodyPr/>
        <a:lstStyle/>
        <a:p>
          <a:endParaRPr lang="ru-RU"/>
        </a:p>
      </dgm:t>
    </dgm:pt>
    <dgm:pt modelId="{92389A06-1FC6-4144-B4AB-F0741EF22D2C}" type="asst">
      <dgm:prSet phldrT="[Текст]"/>
      <dgm:spPr/>
      <dgm:t>
        <a:bodyPr/>
        <a:lstStyle/>
        <a:p>
          <a:r>
            <a:rPr lang="ru-RU" smtClean="0">
              <a:latin typeface="Times New Roman" pitchFamily="18" charset="0"/>
              <a:cs typeface="Times New Roman" pitchFamily="18" charset="0"/>
            </a:rPr>
            <a:t>- ознакомление с пространственными отношениями (слева, справа, вверху, внизу.)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50A2156-0C4D-47C9-A42E-60BCD9370276}" type="parTrans" cxnId="{39179763-1EE6-4B48-88D8-3062D16067DD}">
      <dgm:prSet/>
      <dgm:spPr/>
      <dgm:t>
        <a:bodyPr/>
        <a:lstStyle/>
        <a:p>
          <a:endParaRPr lang="ru-RU"/>
        </a:p>
      </dgm:t>
    </dgm:pt>
    <dgm:pt modelId="{E8C01714-D3D4-44EC-B5F9-3902AB1DE035}" type="sibTrans" cxnId="{39179763-1EE6-4B48-88D8-3062D16067DD}">
      <dgm:prSet/>
      <dgm:spPr/>
      <dgm:t>
        <a:bodyPr/>
        <a:lstStyle/>
        <a:p>
          <a:endParaRPr lang="ru-RU"/>
        </a:p>
      </dgm:t>
    </dgm:pt>
    <dgm:pt modelId="{70A9DD6F-AC9F-489A-8698-9BB17C738F61}">
      <dgm:prSet phldrT="[Текст]"/>
      <dgm:spPr/>
      <dgm:t>
        <a:bodyPr/>
        <a:lstStyle/>
        <a:p>
          <a:r>
            <a:rPr lang="ru-RU" smtClean="0">
              <a:latin typeface="Times New Roman" pitchFamily="18" charset="0"/>
              <a:cs typeface="Times New Roman" pitchFamily="18" charset="0"/>
            </a:rPr>
            <a:t>- развитие глазомера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21A5915-69C8-4569-A254-E1F13298A4E7}" type="parTrans" cxnId="{9F633D8A-08F0-4C35-8DE0-D99FD7457B74}">
      <dgm:prSet/>
      <dgm:spPr/>
      <dgm:t>
        <a:bodyPr/>
        <a:lstStyle/>
        <a:p>
          <a:endParaRPr lang="ru-RU"/>
        </a:p>
      </dgm:t>
    </dgm:pt>
    <dgm:pt modelId="{82D4BA71-8DCA-4AF1-B7F3-EDC704F34941}" type="sibTrans" cxnId="{9F633D8A-08F0-4C35-8DE0-D99FD7457B74}">
      <dgm:prSet/>
      <dgm:spPr/>
      <dgm:t>
        <a:bodyPr/>
        <a:lstStyle/>
        <a:p>
          <a:endParaRPr lang="ru-RU"/>
        </a:p>
      </dgm:t>
    </dgm:pt>
    <dgm:pt modelId="{3CF17952-63E3-43CF-9B6B-C038B566F5A2}" type="pres">
      <dgm:prSet presAssocID="{6249FB8D-CFE9-4BC8-AE28-E40F52634FC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2ED7667-9C52-4E41-B965-C315D4A38ED5}" type="pres">
      <dgm:prSet presAssocID="{B20F9B28-48D4-40F9-B006-ECC35833EC09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31B2D1C6-A43B-4ADE-8638-C6B39EEB18C6}" type="pres">
      <dgm:prSet presAssocID="{B20F9B28-48D4-40F9-B006-ECC35833EC09}" presName="rootComposite1" presStyleCnt="0"/>
      <dgm:spPr/>
      <dgm:t>
        <a:bodyPr/>
        <a:lstStyle/>
        <a:p>
          <a:endParaRPr lang="ru-RU"/>
        </a:p>
      </dgm:t>
    </dgm:pt>
    <dgm:pt modelId="{FE438CB4-6186-48CB-B85F-BBC7A36DE964}" type="pres">
      <dgm:prSet presAssocID="{B20F9B28-48D4-40F9-B006-ECC35833EC09}" presName="rootText1" presStyleLbl="node0" presStyleIdx="0" presStyleCnt="1" custScaleX="1952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5D2F10-4C62-4788-9331-BAF195777650}" type="pres">
      <dgm:prSet presAssocID="{B20F9B28-48D4-40F9-B006-ECC35833EC0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6C09E3E-CFDC-4485-A20D-D802A4F24157}" type="pres">
      <dgm:prSet presAssocID="{B20F9B28-48D4-40F9-B006-ECC35833EC09}" presName="hierChild2" presStyleCnt="0"/>
      <dgm:spPr/>
      <dgm:t>
        <a:bodyPr/>
        <a:lstStyle/>
        <a:p>
          <a:endParaRPr lang="ru-RU"/>
        </a:p>
      </dgm:t>
    </dgm:pt>
    <dgm:pt modelId="{866EB60F-0141-487B-8911-1C2DCC11E1F2}" type="pres">
      <dgm:prSet presAssocID="{A21A5915-69C8-4569-A254-E1F13298A4E7}" presName="Name37" presStyleLbl="parChTrans1D2" presStyleIdx="0" presStyleCnt="2"/>
      <dgm:spPr/>
      <dgm:t>
        <a:bodyPr/>
        <a:lstStyle/>
        <a:p>
          <a:endParaRPr lang="ru-RU"/>
        </a:p>
      </dgm:t>
    </dgm:pt>
    <dgm:pt modelId="{61872CFA-37CE-416F-9674-BCC946B07A37}" type="pres">
      <dgm:prSet presAssocID="{70A9DD6F-AC9F-489A-8698-9BB17C738F61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EC6FDEEC-3276-41F8-88D4-9C67BF21449C}" type="pres">
      <dgm:prSet presAssocID="{70A9DD6F-AC9F-489A-8698-9BB17C738F61}" presName="rootComposite" presStyleCnt="0"/>
      <dgm:spPr/>
      <dgm:t>
        <a:bodyPr/>
        <a:lstStyle/>
        <a:p>
          <a:endParaRPr lang="ru-RU"/>
        </a:p>
      </dgm:t>
    </dgm:pt>
    <dgm:pt modelId="{1D9F5224-6832-4A8C-B44D-0386AFD32675}" type="pres">
      <dgm:prSet presAssocID="{70A9DD6F-AC9F-489A-8698-9BB17C738F61}" presName="rootText" presStyleLbl="node2" presStyleIdx="0" presStyleCnt="1" custScaleX="1573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430BD3-9076-4AF5-A5E5-1B67A3883C84}" type="pres">
      <dgm:prSet presAssocID="{70A9DD6F-AC9F-489A-8698-9BB17C738F61}" presName="rootConnector" presStyleLbl="node2" presStyleIdx="0" presStyleCnt="1"/>
      <dgm:spPr/>
      <dgm:t>
        <a:bodyPr/>
        <a:lstStyle/>
        <a:p>
          <a:endParaRPr lang="ru-RU"/>
        </a:p>
      </dgm:t>
    </dgm:pt>
    <dgm:pt modelId="{5A005342-167D-416E-861F-E84ED4FB9CBA}" type="pres">
      <dgm:prSet presAssocID="{70A9DD6F-AC9F-489A-8698-9BB17C738F61}" presName="hierChild4" presStyleCnt="0"/>
      <dgm:spPr/>
      <dgm:t>
        <a:bodyPr/>
        <a:lstStyle/>
        <a:p>
          <a:endParaRPr lang="ru-RU"/>
        </a:p>
      </dgm:t>
    </dgm:pt>
    <dgm:pt modelId="{829FFB6E-220A-4F1C-9401-4D971BC1096F}" type="pres">
      <dgm:prSet presAssocID="{70A9DD6F-AC9F-489A-8698-9BB17C738F61}" presName="hierChild5" presStyleCnt="0"/>
      <dgm:spPr/>
      <dgm:t>
        <a:bodyPr/>
        <a:lstStyle/>
        <a:p>
          <a:endParaRPr lang="ru-RU"/>
        </a:p>
      </dgm:t>
    </dgm:pt>
    <dgm:pt modelId="{89D2D6DE-B85C-4354-BECE-7EEE5036C219}" type="pres">
      <dgm:prSet presAssocID="{B20F9B28-48D4-40F9-B006-ECC35833EC09}" presName="hierChild3" presStyleCnt="0"/>
      <dgm:spPr/>
      <dgm:t>
        <a:bodyPr/>
        <a:lstStyle/>
        <a:p>
          <a:endParaRPr lang="ru-RU"/>
        </a:p>
      </dgm:t>
    </dgm:pt>
    <dgm:pt modelId="{438A915A-6199-459B-B8F4-2447D8B9057E}" type="pres">
      <dgm:prSet presAssocID="{150A2156-0C4D-47C9-A42E-60BCD9370276}" presName="Name111" presStyleLbl="parChTrans1D2" presStyleIdx="1" presStyleCnt="2"/>
      <dgm:spPr/>
      <dgm:t>
        <a:bodyPr/>
        <a:lstStyle/>
        <a:p>
          <a:endParaRPr lang="ru-RU"/>
        </a:p>
      </dgm:t>
    </dgm:pt>
    <dgm:pt modelId="{3340909E-3F57-4FD1-B240-8A3F0709A2FC}" type="pres">
      <dgm:prSet presAssocID="{92389A06-1FC6-4144-B4AB-F0741EF22D2C}" presName="hierRoot3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B27D6C28-5163-4282-98BD-DBAFCF26080E}" type="pres">
      <dgm:prSet presAssocID="{92389A06-1FC6-4144-B4AB-F0741EF22D2C}" presName="rootComposite3" presStyleCnt="0"/>
      <dgm:spPr/>
      <dgm:t>
        <a:bodyPr/>
        <a:lstStyle/>
        <a:p>
          <a:endParaRPr lang="ru-RU"/>
        </a:p>
      </dgm:t>
    </dgm:pt>
    <dgm:pt modelId="{23D7B624-577F-4BAB-B838-96DBE5CA838C}" type="pres">
      <dgm:prSet presAssocID="{92389A06-1FC6-4144-B4AB-F0741EF22D2C}" presName="rootText3" presStyleLbl="asst1" presStyleIdx="0" presStyleCnt="1" custScaleX="1779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FE259D-322A-4407-8686-86DEACBE5E89}" type="pres">
      <dgm:prSet presAssocID="{92389A06-1FC6-4144-B4AB-F0741EF22D2C}" presName="rootConnector3" presStyleLbl="asst1" presStyleIdx="0" presStyleCnt="1"/>
      <dgm:spPr/>
      <dgm:t>
        <a:bodyPr/>
        <a:lstStyle/>
        <a:p>
          <a:endParaRPr lang="ru-RU"/>
        </a:p>
      </dgm:t>
    </dgm:pt>
    <dgm:pt modelId="{64D7BC95-75FE-4871-A195-0CE4B3DC70A8}" type="pres">
      <dgm:prSet presAssocID="{92389A06-1FC6-4144-B4AB-F0741EF22D2C}" presName="hierChild6" presStyleCnt="0"/>
      <dgm:spPr/>
      <dgm:t>
        <a:bodyPr/>
        <a:lstStyle/>
        <a:p>
          <a:endParaRPr lang="ru-RU"/>
        </a:p>
      </dgm:t>
    </dgm:pt>
    <dgm:pt modelId="{B897A498-FA43-4587-B09F-80C032857B34}" type="pres">
      <dgm:prSet presAssocID="{92389A06-1FC6-4144-B4AB-F0741EF22D2C}" presName="hierChild7" presStyleCnt="0"/>
      <dgm:spPr/>
      <dgm:t>
        <a:bodyPr/>
        <a:lstStyle/>
        <a:p>
          <a:endParaRPr lang="ru-RU"/>
        </a:p>
      </dgm:t>
    </dgm:pt>
  </dgm:ptLst>
  <dgm:cxnLst>
    <dgm:cxn modelId="{9F633D8A-08F0-4C35-8DE0-D99FD7457B74}" srcId="{B20F9B28-48D4-40F9-B006-ECC35833EC09}" destId="{70A9DD6F-AC9F-489A-8698-9BB17C738F61}" srcOrd="1" destOrd="0" parTransId="{A21A5915-69C8-4569-A254-E1F13298A4E7}" sibTransId="{82D4BA71-8DCA-4AF1-B7F3-EDC704F34941}"/>
    <dgm:cxn modelId="{01CA803A-81A7-4041-B206-112EFF30B8C1}" type="presOf" srcId="{B20F9B28-48D4-40F9-B006-ECC35833EC09}" destId="{D95D2F10-4C62-4788-9331-BAF195777650}" srcOrd="1" destOrd="0" presId="urn:microsoft.com/office/officeart/2005/8/layout/orgChart1"/>
    <dgm:cxn modelId="{6F88FAA0-6391-44A7-80E9-CFFF7BAF1627}" type="presOf" srcId="{70A9DD6F-AC9F-489A-8698-9BB17C738F61}" destId="{59430BD3-9076-4AF5-A5E5-1B67A3883C84}" srcOrd="1" destOrd="0" presId="urn:microsoft.com/office/officeart/2005/8/layout/orgChart1"/>
    <dgm:cxn modelId="{6E7C95AA-057F-4832-BF5A-7A759E6E70A1}" type="presOf" srcId="{B20F9B28-48D4-40F9-B006-ECC35833EC09}" destId="{FE438CB4-6186-48CB-B85F-BBC7A36DE964}" srcOrd="0" destOrd="0" presId="urn:microsoft.com/office/officeart/2005/8/layout/orgChart1"/>
    <dgm:cxn modelId="{905936BB-3DF8-4087-B8D2-9881B090AE41}" srcId="{6249FB8D-CFE9-4BC8-AE28-E40F52634FCF}" destId="{B20F9B28-48D4-40F9-B006-ECC35833EC09}" srcOrd="0" destOrd="0" parTransId="{13C24089-F1C2-45E5-80B2-F3C99D7E3349}" sibTransId="{533696FB-8EA1-4942-BBDF-DF00E1AB9995}"/>
    <dgm:cxn modelId="{180CFCBF-E1C6-4BA6-B12E-957600B14329}" type="presOf" srcId="{92389A06-1FC6-4144-B4AB-F0741EF22D2C}" destId="{47FE259D-322A-4407-8686-86DEACBE5E89}" srcOrd="1" destOrd="0" presId="urn:microsoft.com/office/officeart/2005/8/layout/orgChart1"/>
    <dgm:cxn modelId="{C94E22DD-97ED-4B08-ACD7-66CD0A9396F2}" type="presOf" srcId="{92389A06-1FC6-4144-B4AB-F0741EF22D2C}" destId="{23D7B624-577F-4BAB-B838-96DBE5CA838C}" srcOrd="0" destOrd="0" presId="urn:microsoft.com/office/officeart/2005/8/layout/orgChart1"/>
    <dgm:cxn modelId="{F86CB9B8-346D-4711-87D6-0E6233654255}" type="presOf" srcId="{6249FB8D-CFE9-4BC8-AE28-E40F52634FCF}" destId="{3CF17952-63E3-43CF-9B6B-C038B566F5A2}" srcOrd="0" destOrd="0" presId="urn:microsoft.com/office/officeart/2005/8/layout/orgChart1"/>
    <dgm:cxn modelId="{B4669C7D-70D2-4D16-A591-F50FC80608C4}" type="presOf" srcId="{A21A5915-69C8-4569-A254-E1F13298A4E7}" destId="{866EB60F-0141-487B-8911-1C2DCC11E1F2}" srcOrd="0" destOrd="0" presId="urn:microsoft.com/office/officeart/2005/8/layout/orgChart1"/>
    <dgm:cxn modelId="{39179763-1EE6-4B48-88D8-3062D16067DD}" srcId="{B20F9B28-48D4-40F9-B006-ECC35833EC09}" destId="{92389A06-1FC6-4144-B4AB-F0741EF22D2C}" srcOrd="0" destOrd="0" parTransId="{150A2156-0C4D-47C9-A42E-60BCD9370276}" sibTransId="{E8C01714-D3D4-44EC-B5F9-3902AB1DE035}"/>
    <dgm:cxn modelId="{90E92CD7-9C07-499C-A596-9CE3DFBFB2CE}" type="presOf" srcId="{70A9DD6F-AC9F-489A-8698-9BB17C738F61}" destId="{1D9F5224-6832-4A8C-B44D-0386AFD32675}" srcOrd="0" destOrd="0" presId="urn:microsoft.com/office/officeart/2005/8/layout/orgChart1"/>
    <dgm:cxn modelId="{4A3A06C1-A47F-4ACB-9FB8-9FC866857E65}" type="presOf" srcId="{150A2156-0C4D-47C9-A42E-60BCD9370276}" destId="{438A915A-6199-459B-B8F4-2447D8B9057E}" srcOrd="0" destOrd="0" presId="urn:microsoft.com/office/officeart/2005/8/layout/orgChart1"/>
    <dgm:cxn modelId="{E8721A43-D0C3-4DD3-BF6A-1C29A5EDAE39}" type="presParOf" srcId="{3CF17952-63E3-43CF-9B6B-C038B566F5A2}" destId="{42ED7667-9C52-4E41-B965-C315D4A38ED5}" srcOrd="0" destOrd="0" presId="urn:microsoft.com/office/officeart/2005/8/layout/orgChart1"/>
    <dgm:cxn modelId="{3CC59AA9-8F15-45E3-A284-4F95D948123D}" type="presParOf" srcId="{42ED7667-9C52-4E41-B965-C315D4A38ED5}" destId="{31B2D1C6-A43B-4ADE-8638-C6B39EEB18C6}" srcOrd="0" destOrd="0" presId="urn:microsoft.com/office/officeart/2005/8/layout/orgChart1"/>
    <dgm:cxn modelId="{F2F5E6F3-269A-4BE1-9D22-C36A7B9DDEBF}" type="presParOf" srcId="{31B2D1C6-A43B-4ADE-8638-C6B39EEB18C6}" destId="{FE438CB4-6186-48CB-B85F-BBC7A36DE964}" srcOrd="0" destOrd="0" presId="urn:microsoft.com/office/officeart/2005/8/layout/orgChart1"/>
    <dgm:cxn modelId="{E76EBB6A-40D3-495C-BAFE-0198EF0F2B95}" type="presParOf" srcId="{31B2D1C6-A43B-4ADE-8638-C6B39EEB18C6}" destId="{D95D2F10-4C62-4788-9331-BAF195777650}" srcOrd="1" destOrd="0" presId="urn:microsoft.com/office/officeart/2005/8/layout/orgChart1"/>
    <dgm:cxn modelId="{6375D344-E671-404E-BD6C-6B766A0053E8}" type="presParOf" srcId="{42ED7667-9C52-4E41-B965-C315D4A38ED5}" destId="{66C09E3E-CFDC-4485-A20D-D802A4F24157}" srcOrd="1" destOrd="0" presId="urn:microsoft.com/office/officeart/2005/8/layout/orgChart1"/>
    <dgm:cxn modelId="{E7CC9F14-DF4D-4ADF-9E2C-FDE1A55F54E5}" type="presParOf" srcId="{66C09E3E-CFDC-4485-A20D-D802A4F24157}" destId="{866EB60F-0141-487B-8911-1C2DCC11E1F2}" srcOrd="0" destOrd="0" presId="urn:microsoft.com/office/officeart/2005/8/layout/orgChart1"/>
    <dgm:cxn modelId="{6AEE83DA-600D-4C96-8AAF-45BDB20C2279}" type="presParOf" srcId="{66C09E3E-CFDC-4485-A20D-D802A4F24157}" destId="{61872CFA-37CE-416F-9674-BCC946B07A37}" srcOrd="1" destOrd="0" presId="urn:microsoft.com/office/officeart/2005/8/layout/orgChart1"/>
    <dgm:cxn modelId="{783608E1-1874-4619-B3C7-E528E3FCEE4C}" type="presParOf" srcId="{61872CFA-37CE-416F-9674-BCC946B07A37}" destId="{EC6FDEEC-3276-41F8-88D4-9C67BF21449C}" srcOrd="0" destOrd="0" presId="urn:microsoft.com/office/officeart/2005/8/layout/orgChart1"/>
    <dgm:cxn modelId="{B2AB57F5-DF9F-4B41-99F8-F3711FD56754}" type="presParOf" srcId="{EC6FDEEC-3276-41F8-88D4-9C67BF21449C}" destId="{1D9F5224-6832-4A8C-B44D-0386AFD32675}" srcOrd="0" destOrd="0" presId="urn:microsoft.com/office/officeart/2005/8/layout/orgChart1"/>
    <dgm:cxn modelId="{9C4233F0-1849-4587-B357-0308A3E9D3C4}" type="presParOf" srcId="{EC6FDEEC-3276-41F8-88D4-9C67BF21449C}" destId="{59430BD3-9076-4AF5-A5E5-1B67A3883C84}" srcOrd="1" destOrd="0" presId="urn:microsoft.com/office/officeart/2005/8/layout/orgChart1"/>
    <dgm:cxn modelId="{4989E779-E29C-4356-A1AE-DA1F3B16D8F0}" type="presParOf" srcId="{61872CFA-37CE-416F-9674-BCC946B07A37}" destId="{5A005342-167D-416E-861F-E84ED4FB9CBA}" srcOrd="1" destOrd="0" presId="urn:microsoft.com/office/officeart/2005/8/layout/orgChart1"/>
    <dgm:cxn modelId="{A6FDF05D-EFF5-4202-BED3-25A431B87085}" type="presParOf" srcId="{61872CFA-37CE-416F-9674-BCC946B07A37}" destId="{829FFB6E-220A-4F1C-9401-4D971BC1096F}" srcOrd="2" destOrd="0" presId="urn:microsoft.com/office/officeart/2005/8/layout/orgChart1"/>
    <dgm:cxn modelId="{3EEE35A1-2986-4B14-AF31-0A8FCF6C8F06}" type="presParOf" srcId="{42ED7667-9C52-4E41-B965-C315D4A38ED5}" destId="{89D2D6DE-B85C-4354-BECE-7EEE5036C219}" srcOrd="2" destOrd="0" presId="urn:microsoft.com/office/officeart/2005/8/layout/orgChart1"/>
    <dgm:cxn modelId="{7BA33A3B-7B07-465C-8E15-14CC0AF1BA4E}" type="presParOf" srcId="{89D2D6DE-B85C-4354-BECE-7EEE5036C219}" destId="{438A915A-6199-459B-B8F4-2447D8B9057E}" srcOrd="0" destOrd="0" presId="urn:microsoft.com/office/officeart/2005/8/layout/orgChart1"/>
    <dgm:cxn modelId="{21D0E49D-5F23-4508-9734-E0D40674BE5D}" type="presParOf" srcId="{89D2D6DE-B85C-4354-BECE-7EEE5036C219}" destId="{3340909E-3F57-4FD1-B240-8A3F0709A2FC}" srcOrd="1" destOrd="0" presId="urn:microsoft.com/office/officeart/2005/8/layout/orgChart1"/>
    <dgm:cxn modelId="{4D56E11D-4ADE-4902-A317-3946B568F977}" type="presParOf" srcId="{3340909E-3F57-4FD1-B240-8A3F0709A2FC}" destId="{B27D6C28-5163-4282-98BD-DBAFCF26080E}" srcOrd="0" destOrd="0" presId="urn:microsoft.com/office/officeart/2005/8/layout/orgChart1"/>
    <dgm:cxn modelId="{60A03EF9-295B-4615-9AEE-A14A257E2872}" type="presParOf" srcId="{B27D6C28-5163-4282-98BD-DBAFCF26080E}" destId="{23D7B624-577F-4BAB-B838-96DBE5CA838C}" srcOrd="0" destOrd="0" presId="urn:microsoft.com/office/officeart/2005/8/layout/orgChart1"/>
    <dgm:cxn modelId="{302F6CE1-1624-4379-9945-BB48DF5B5F24}" type="presParOf" srcId="{B27D6C28-5163-4282-98BD-DBAFCF26080E}" destId="{47FE259D-322A-4407-8686-86DEACBE5E89}" srcOrd="1" destOrd="0" presId="urn:microsoft.com/office/officeart/2005/8/layout/orgChart1"/>
    <dgm:cxn modelId="{3CF709F6-1429-4EAC-B591-C684FFE5C3C2}" type="presParOf" srcId="{3340909E-3F57-4FD1-B240-8A3F0709A2FC}" destId="{64D7BC95-75FE-4871-A195-0CE4B3DC70A8}" srcOrd="1" destOrd="0" presId="urn:microsoft.com/office/officeart/2005/8/layout/orgChart1"/>
    <dgm:cxn modelId="{E7617284-DA60-4AE0-A5E7-8BB23F159381}" type="presParOf" srcId="{3340909E-3F57-4FD1-B240-8A3F0709A2FC}" destId="{B897A498-FA43-4587-B09F-80C032857B3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AC82C9F-3527-455C-8313-426EFAD4BB20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BFA42F-A548-4A05-92D8-619108B6775A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baseline="0" dirty="0" smtClean="0"/>
            <a:t>Формирование математических представлений реализуется в следующих блоках педагогической деятельности</a:t>
          </a:r>
          <a:endParaRPr lang="ru-RU" b="1" baseline="0" dirty="0"/>
        </a:p>
      </dgm:t>
    </dgm:pt>
    <dgm:pt modelId="{BCE9CC74-06EC-471E-B20F-B136F13513E8}" type="parTrans" cxnId="{DEA74E11-6989-4162-84A2-A74518A00463}">
      <dgm:prSet/>
      <dgm:spPr/>
      <dgm:t>
        <a:bodyPr/>
        <a:lstStyle/>
        <a:p>
          <a:endParaRPr lang="ru-RU"/>
        </a:p>
      </dgm:t>
    </dgm:pt>
    <dgm:pt modelId="{0BB37E82-0DF8-450E-8B20-A2973FD75837}" type="sibTrans" cxnId="{DEA74E11-6989-4162-84A2-A74518A00463}">
      <dgm:prSet/>
      <dgm:spPr/>
      <dgm:t>
        <a:bodyPr/>
        <a:lstStyle/>
        <a:p>
          <a:endParaRPr lang="ru-RU"/>
        </a:p>
      </dgm:t>
    </dgm:pt>
    <dgm:pt modelId="{8EAEDE32-6768-47CD-B382-D6CAE8E11210}" type="pres">
      <dgm:prSet presAssocID="{5AC82C9F-3527-455C-8313-426EFAD4BB2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CEB7D7-0455-4D82-A35D-B05314BE6DC0}" type="pres">
      <dgm:prSet presAssocID="{79BFA42F-A548-4A05-92D8-619108B6775A}" presName="circle1" presStyleLbl="node1" presStyleIdx="0" presStyleCnt="1"/>
      <dgm:spPr/>
    </dgm:pt>
    <dgm:pt modelId="{F54FE3C4-0600-4260-84CA-241197CAAA4E}" type="pres">
      <dgm:prSet presAssocID="{79BFA42F-A548-4A05-92D8-619108B6775A}" presName="space" presStyleCnt="0"/>
      <dgm:spPr/>
    </dgm:pt>
    <dgm:pt modelId="{7B4955A6-988E-4330-BF40-802022997B9F}" type="pres">
      <dgm:prSet presAssocID="{79BFA42F-A548-4A05-92D8-619108B6775A}" presName="rect1" presStyleLbl="alignAcc1" presStyleIdx="0" presStyleCnt="1"/>
      <dgm:spPr/>
      <dgm:t>
        <a:bodyPr/>
        <a:lstStyle/>
        <a:p>
          <a:endParaRPr lang="ru-RU"/>
        </a:p>
      </dgm:t>
    </dgm:pt>
    <dgm:pt modelId="{DDCA151F-34EE-4E80-B91A-DB0C0C3FDF21}" type="pres">
      <dgm:prSet presAssocID="{79BFA42F-A548-4A05-92D8-619108B6775A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0B24DD-7279-4914-95AB-837E5E737D7F}" type="presOf" srcId="{5AC82C9F-3527-455C-8313-426EFAD4BB20}" destId="{8EAEDE32-6768-47CD-B382-D6CAE8E11210}" srcOrd="0" destOrd="0" presId="urn:microsoft.com/office/officeart/2005/8/layout/target3"/>
    <dgm:cxn modelId="{CCA0B7F4-5CEF-4875-8626-357AE0C526AC}" type="presOf" srcId="{79BFA42F-A548-4A05-92D8-619108B6775A}" destId="{DDCA151F-34EE-4E80-B91A-DB0C0C3FDF21}" srcOrd="1" destOrd="0" presId="urn:microsoft.com/office/officeart/2005/8/layout/target3"/>
    <dgm:cxn modelId="{DEA74E11-6989-4162-84A2-A74518A00463}" srcId="{5AC82C9F-3527-455C-8313-426EFAD4BB20}" destId="{79BFA42F-A548-4A05-92D8-619108B6775A}" srcOrd="0" destOrd="0" parTransId="{BCE9CC74-06EC-471E-B20F-B136F13513E8}" sibTransId="{0BB37E82-0DF8-450E-8B20-A2973FD75837}"/>
    <dgm:cxn modelId="{1666523B-AC42-4155-B445-CE4F262B0249}" type="presOf" srcId="{79BFA42F-A548-4A05-92D8-619108B6775A}" destId="{7B4955A6-988E-4330-BF40-802022997B9F}" srcOrd="0" destOrd="0" presId="urn:microsoft.com/office/officeart/2005/8/layout/target3"/>
    <dgm:cxn modelId="{A8F858D1-154C-471B-BD8D-AEF8A4279381}" type="presParOf" srcId="{8EAEDE32-6768-47CD-B382-D6CAE8E11210}" destId="{0DCEB7D7-0455-4D82-A35D-B05314BE6DC0}" srcOrd="0" destOrd="0" presId="urn:microsoft.com/office/officeart/2005/8/layout/target3"/>
    <dgm:cxn modelId="{47F0961A-96C1-495E-B278-EEA67FC77788}" type="presParOf" srcId="{8EAEDE32-6768-47CD-B382-D6CAE8E11210}" destId="{F54FE3C4-0600-4260-84CA-241197CAAA4E}" srcOrd="1" destOrd="0" presId="urn:microsoft.com/office/officeart/2005/8/layout/target3"/>
    <dgm:cxn modelId="{310E2F5C-FA64-4701-9C95-A917E98A6D5B}" type="presParOf" srcId="{8EAEDE32-6768-47CD-B382-D6CAE8E11210}" destId="{7B4955A6-988E-4330-BF40-802022997B9F}" srcOrd="2" destOrd="0" presId="urn:microsoft.com/office/officeart/2005/8/layout/target3"/>
    <dgm:cxn modelId="{640C7272-52FD-4490-8684-423BAF28AC40}" type="presParOf" srcId="{8EAEDE32-6768-47CD-B382-D6CAE8E11210}" destId="{DDCA151F-34EE-4E80-B91A-DB0C0C3FDF21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9641603-912B-4933-BD24-D73AD543C76C}" type="doc">
      <dgm:prSet loTypeId="urn:microsoft.com/office/officeart/2005/8/layout/vProcess5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3C5358-089E-47CC-831B-44A32786ADAA}">
      <dgm:prSet phldrT="[Текст]" phldr="1"/>
      <dgm:spPr/>
      <dgm:t>
        <a:bodyPr/>
        <a:lstStyle/>
        <a:p>
          <a:endParaRPr lang="ru-RU" sz="2300" dirty="0"/>
        </a:p>
      </dgm:t>
    </dgm:pt>
    <dgm:pt modelId="{2B229EB5-9884-4290-BFB5-03FBBB9D2D63}" type="parTrans" cxnId="{21014866-EE1D-48CA-B254-89D91DBD58D3}">
      <dgm:prSet/>
      <dgm:spPr/>
      <dgm:t>
        <a:bodyPr/>
        <a:lstStyle/>
        <a:p>
          <a:endParaRPr lang="ru-RU"/>
        </a:p>
      </dgm:t>
    </dgm:pt>
    <dgm:pt modelId="{01337996-B2EF-4ECA-9E7C-D08967860495}" type="sibTrans" cxnId="{21014866-EE1D-48CA-B254-89D91DBD58D3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F16BC883-16A9-4EBF-BFE8-DE71BCDAE7BE}">
      <dgm:prSet phldrT="[Текст]" custT="1"/>
      <dgm:spPr/>
      <dgm:t>
        <a:bodyPr/>
        <a:lstStyle/>
        <a:p>
          <a:pPr algn="ctr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Блок образовательной деятельности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BDB29554-E9A2-4D13-A74D-296ABC79395C}" type="parTrans" cxnId="{D1C41098-352C-4306-A14A-6E4134B87222}">
      <dgm:prSet/>
      <dgm:spPr/>
      <dgm:t>
        <a:bodyPr/>
        <a:lstStyle/>
        <a:p>
          <a:endParaRPr lang="ru-RU"/>
        </a:p>
      </dgm:t>
    </dgm:pt>
    <dgm:pt modelId="{12BD615F-D9EA-4D01-9401-878C69BDD56D}" type="sibTrans" cxnId="{D1C41098-352C-4306-A14A-6E4134B87222}">
      <dgm:prSet/>
      <dgm:spPr/>
      <dgm:t>
        <a:bodyPr/>
        <a:lstStyle/>
        <a:p>
          <a:endParaRPr lang="ru-RU"/>
        </a:p>
      </dgm:t>
    </dgm:pt>
    <dgm:pt modelId="{447F55E5-349F-43B9-8178-A4B0E67DD9D0}">
      <dgm:prSet phldrT="[Текст]" phldr="1"/>
      <dgm:spPr/>
      <dgm:t>
        <a:bodyPr/>
        <a:lstStyle/>
        <a:p>
          <a:pPr algn="l"/>
          <a:endParaRPr lang="ru-RU" sz="1800" dirty="0"/>
        </a:p>
      </dgm:t>
    </dgm:pt>
    <dgm:pt modelId="{5D52B512-C22D-49E9-96E3-F606581834F3}" type="parTrans" cxnId="{6D3F4A46-512E-46AA-8F13-3C54A090A33F}">
      <dgm:prSet/>
      <dgm:spPr/>
      <dgm:t>
        <a:bodyPr/>
        <a:lstStyle/>
        <a:p>
          <a:endParaRPr lang="ru-RU"/>
        </a:p>
      </dgm:t>
    </dgm:pt>
    <dgm:pt modelId="{B20B395A-396C-4EAB-936E-0B97431F0A1D}" type="sibTrans" cxnId="{6D3F4A46-512E-46AA-8F13-3C54A090A33F}">
      <dgm:prSet/>
      <dgm:spPr/>
      <dgm:t>
        <a:bodyPr/>
        <a:lstStyle/>
        <a:p>
          <a:endParaRPr lang="ru-RU"/>
        </a:p>
      </dgm:t>
    </dgm:pt>
    <dgm:pt modelId="{DA418162-37F8-4EB4-B178-BADC8C5D928E}">
      <dgm:prSet phldrT="[Текст]" phldr="1"/>
      <dgm:spPr/>
      <dgm:t>
        <a:bodyPr/>
        <a:lstStyle/>
        <a:p>
          <a:endParaRPr lang="ru-RU" sz="2300"/>
        </a:p>
      </dgm:t>
    </dgm:pt>
    <dgm:pt modelId="{35D604A9-A2FE-459F-93EE-EDD942D73053}" type="parTrans" cxnId="{456729E9-5051-481F-801C-F148E693529D}">
      <dgm:prSet/>
      <dgm:spPr/>
      <dgm:t>
        <a:bodyPr/>
        <a:lstStyle/>
        <a:p>
          <a:endParaRPr lang="ru-RU"/>
        </a:p>
      </dgm:t>
    </dgm:pt>
    <dgm:pt modelId="{AF67A8D2-B75B-4936-B76C-170E55C18B96}" type="sibTrans" cxnId="{456729E9-5051-481F-801C-F148E693529D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265B5F08-70C6-46B6-A8FF-2EE3AC4ABC58}">
      <dgm:prSet phldrT="[Текст]" custT="1"/>
      <dgm:spPr/>
      <dgm:t>
        <a:bodyPr/>
        <a:lstStyle/>
        <a:p>
          <a:pPr algn="ctr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Блок совместной деятельности детей и педагога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9CBC4336-CA5F-42D0-B343-1642998A61DD}" type="parTrans" cxnId="{A33DAC0A-630B-4C86-8266-8E22CB07C647}">
      <dgm:prSet/>
      <dgm:spPr/>
      <dgm:t>
        <a:bodyPr/>
        <a:lstStyle/>
        <a:p>
          <a:endParaRPr lang="ru-RU"/>
        </a:p>
      </dgm:t>
    </dgm:pt>
    <dgm:pt modelId="{67AA7086-AFC0-49E3-9B3F-D243A03668E8}" type="sibTrans" cxnId="{A33DAC0A-630B-4C86-8266-8E22CB07C647}">
      <dgm:prSet/>
      <dgm:spPr/>
      <dgm:t>
        <a:bodyPr/>
        <a:lstStyle/>
        <a:p>
          <a:endParaRPr lang="ru-RU"/>
        </a:p>
      </dgm:t>
    </dgm:pt>
    <dgm:pt modelId="{07718F4C-6593-4A6F-93D2-3BF76A113A05}">
      <dgm:prSet phldrT="[Текст]" phldr="1"/>
      <dgm:spPr/>
      <dgm:t>
        <a:bodyPr/>
        <a:lstStyle/>
        <a:p>
          <a:pPr algn="l"/>
          <a:endParaRPr lang="ru-RU" sz="1800" dirty="0"/>
        </a:p>
      </dgm:t>
    </dgm:pt>
    <dgm:pt modelId="{E8345750-91B9-4152-BD86-0EA7A6306395}" type="parTrans" cxnId="{574843D8-D6C8-4253-88F6-03FB001393BD}">
      <dgm:prSet/>
      <dgm:spPr/>
      <dgm:t>
        <a:bodyPr/>
        <a:lstStyle/>
        <a:p>
          <a:endParaRPr lang="ru-RU"/>
        </a:p>
      </dgm:t>
    </dgm:pt>
    <dgm:pt modelId="{6E663A17-3052-4FE1-BB80-77185DB0D100}" type="sibTrans" cxnId="{574843D8-D6C8-4253-88F6-03FB001393BD}">
      <dgm:prSet/>
      <dgm:spPr/>
      <dgm:t>
        <a:bodyPr/>
        <a:lstStyle/>
        <a:p>
          <a:endParaRPr lang="ru-RU"/>
        </a:p>
      </dgm:t>
    </dgm:pt>
    <dgm:pt modelId="{F664D1E1-861C-437E-A6DA-9EF4DC77127B}">
      <dgm:prSet phldrT="[Текст]" phldr="1"/>
      <dgm:spPr/>
      <dgm:t>
        <a:bodyPr/>
        <a:lstStyle/>
        <a:p>
          <a:endParaRPr lang="ru-RU" sz="2300"/>
        </a:p>
      </dgm:t>
    </dgm:pt>
    <dgm:pt modelId="{01DF8CA8-FA51-4B7A-976D-8BB149894157}" type="parTrans" cxnId="{87EF8111-DBA0-4069-807B-A6C49BFFCAC3}">
      <dgm:prSet/>
      <dgm:spPr/>
      <dgm:t>
        <a:bodyPr/>
        <a:lstStyle/>
        <a:p>
          <a:endParaRPr lang="ru-RU"/>
        </a:p>
      </dgm:t>
    </dgm:pt>
    <dgm:pt modelId="{B67875F9-7514-4B65-9AD8-3149CAC4CD52}" type="sibTrans" cxnId="{87EF8111-DBA0-4069-807B-A6C49BFFCAC3}">
      <dgm:prSet/>
      <dgm:spPr/>
      <dgm:t>
        <a:bodyPr/>
        <a:lstStyle/>
        <a:p>
          <a:endParaRPr lang="ru-RU"/>
        </a:p>
      </dgm:t>
    </dgm:pt>
    <dgm:pt modelId="{687A1AE4-D283-4523-92DF-F44ED8BF04A1}">
      <dgm:prSet phldrT="[Текст]" custT="1"/>
      <dgm:spPr/>
      <dgm:t>
        <a:bodyPr/>
        <a:lstStyle/>
        <a:p>
          <a:pPr algn="ctr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Блок самостоятельной деятельности детей, организованной педагогом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D419CBDE-5C39-4E36-A765-BD9740A0443C}" type="parTrans" cxnId="{D04F5401-01CB-4051-B08C-2F6E4276660E}">
      <dgm:prSet/>
      <dgm:spPr/>
      <dgm:t>
        <a:bodyPr/>
        <a:lstStyle/>
        <a:p>
          <a:endParaRPr lang="ru-RU"/>
        </a:p>
      </dgm:t>
    </dgm:pt>
    <dgm:pt modelId="{C55B86B8-50BD-4F56-A81C-EF3AE4237C17}" type="sibTrans" cxnId="{D04F5401-01CB-4051-B08C-2F6E4276660E}">
      <dgm:prSet/>
      <dgm:spPr/>
      <dgm:t>
        <a:bodyPr/>
        <a:lstStyle/>
        <a:p>
          <a:endParaRPr lang="ru-RU"/>
        </a:p>
      </dgm:t>
    </dgm:pt>
    <dgm:pt modelId="{8580B29D-C02B-4CE7-B466-C4AC84AF9B42}">
      <dgm:prSet phldrT="[Текст]" phldr="1"/>
      <dgm:spPr/>
      <dgm:t>
        <a:bodyPr/>
        <a:lstStyle/>
        <a:p>
          <a:pPr algn="l"/>
          <a:endParaRPr lang="ru-RU" sz="1800"/>
        </a:p>
      </dgm:t>
    </dgm:pt>
    <dgm:pt modelId="{AF899265-784B-452A-8238-15775FB5A6F0}" type="parTrans" cxnId="{09B8BA68-B0BC-47A1-B13C-AAA46D4A9D99}">
      <dgm:prSet/>
      <dgm:spPr/>
      <dgm:t>
        <a:bodyPr/>
        <a:lstStyle/>
        <a:p>
          <a:endParaRPr lang="ru-RU"/>
        </a:p>
      </dgm:t>
    </dgm:pt>
    <dgm:pt modelId="{B6ADBA88-70B6-446C-AF39-11F3F0E2BE79}" type="sibTrans" cxnId="{09B8BA68-B0BC-47A1-B13C-AAA46D4A9D99}">
      <dgm:prSet/>
      <dgm:spPr/>
      <dgm:t>
        <a:bodyPr/>
        <a:lstStyle/>
        <a:p>
          <a:endParaRPr lang="ru-RU"/>
        </a:p>
      </dgm:t>
    </dgm:pt>
    <dgm:pt modelId="{2014E97B-368D-4349-93AB-4590AEE64E30}" type="pres">
      <dgm:prSet presAssocID="{29641603-912B-4933-BD24-D73AD543C76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19237A-A52C-4020-A934-AC58443B544F}" type="pres">
      <dgm:prSet presAssocID="{29641603-912B-4933-BD24-D73AD543C76C}" presName="dummyMaxCanvas" presStyleCnt="0">
        <dgm:presLayoutVars/>
      </dgm:prSet>
      <dgm:spPr/>
    </dgm:pt>
    <dgm:pt modelId="{3B22C7DC-F400-43DD-A195-91725C05178E}" type="pres">
      <dgm:prSet presAssocID="{29641603-912B-4933-BD24-D73AD543C76C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D770C7-9206-4AD4-8EB1-C4176E1D6DCC}" type="pres">
      <dgm:prSet presAssocID="{29641603-912B-4933-BD24-D73AD543C76C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E10CD8-18E0-4149-BC92-85D59F7C3AAA}" type="pres">
      <dgm:prSet presAssocID="{29641603-912B-4933-BD24-D73AD543C76C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82D30A-3A5B-43AF-9264-608DAD985FBC}" type="pres">
      <dgm:prSet presAssocID="{29641603-912B-4933-BD24-D73AD543C76C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7A8800-EFF3-49EA-A928-D38D0067EF17}" type="pres">
      <dgm:prSet presAssocID="{29641603-912B-4933-BD24-D73AD543C76C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BB5A37-7119-4E37-A3ED-8032B77EF098}" type="pres">
      <dgm:prSet presAssocID="{29641603-912B-4933-BD24-D73AD543C76C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39EEF8-8FBB-4B56-B77F-35F08C7063C9}" type="pres">
      <dgm:prSet presAssocID="{29641603-912B-4933-BD24-D73AD543C76C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D56BB2-EB37-4B50-BF02-652CCBC7FC97}" type="pres">
      <dgm:prSet presAssocID="{29641603-912B-4933-BD24-D73AD543C76C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3D4D33-AF48-4999-ADF7-69E4E2477E74}" type="presOf" srcId="{DA418162-37F8-4EB4-B178-BADC8C5D928E}" destId="{6139EEF8-8FBB-4B56-B77F-35F08C7063C9}" srcOrd="1" destOrd="0" presId="urn:microsoft.com/office/officeart/2005/8/layout/vProcess5"/>
    <dgm:cxn modelId="{50DB4B5A-ED46-4469-8E50-109287929276}" type="presOf" srcId="{687A1AE4-D283-4523-92DF-F44ED8BF04A1}" destId="{10D56BB2-EB37-4B50-BF02-652CCBC7FC97}" srcOrd="1" destOrd="1" presId="urn:microsoft.com/office/officeart/2005/8/layout/vProcess5"/>
    <dgm:cxn modelId="{39604B8E-DDF7-4227-8789-4F94BC0ECB06}" type="presOf" srcId="{8580B29D-C02B-4CE7-B466-C4AC84AF9B42}" destId="{B4E10CD8-18E0-4149-BC92-85D59F7C3AAA}" srcOrd="0" destOrd="2" presId="urn:microsoft.com/office/officeart/2005/8/layout/vProcess5"/>
    <dgm:cxn modelId="{496B218E-FE89-4542-BB25-8AA550EC0EDD}" type="presOf" srcId="{F16BC883-16A9-4EBF-BFE8-DE71BCDAE7BE}" destId="{A3BB5A37-7119-4E37-A3ED-8032B77EF098}" srcOrd="1" destOrd="1" presId="urn:microsoft.com/office/officeart/2005/8/layout/vProcess5"/>
    <dgm:cxn modelId="{D1C41098-352C-4306-A14A-6E4134B87222}" srcId="{993C5358-089E-47CC-831B-44A32786ADAA}" destId="{F16BC883-16A9-4EBF-BFE8-DE71BCDAE7BE}" srcOrd="0" destOrd="0" parTransId="{BDB29554-E9A2-4D13-A74D-296ABC79395C}" sibTransId="{12BD615F-D9EA-4D01-9401-878C69BDD56D}"/>
    <dgm:cxn modelId="{7F0C4856-CCB6-4709-AED0-C6A9701622A1}" type="presOf" srcId="{DA418162-37F8-4EB4-B178-BADC8C5D928E}" destId="{C8D770C7-9206-4AD4-8EB1-C4176E1D6DCC}" srcOrd="0" destOrd="0" presId="urn:microsoft.com/office/officeart/2005/8/layout/vProcess5"/>
    <dgm:cxn modelId="{4AFB7077-24D3-4CD5-AC0D-DCE2E322945B}" type="presOf" srcId="{01337996-B2EF-4ECA-9E7C-D08967860495}" destId="{4582D30A-3A5B-43AF-9264-608DAD985FBC}" srcOrd="0" destOrd="0" presId="urn:microsoft.com/office/officeart/2005/8/layout/vProcess5"/>
    <dgm:cxn modelId="{59E5D5BB-38FE-4D81-B7B8-79B88879CA7C}" type="presOf" srcId="{F664D1E1-861C-437E-A6DA-9EF4DC77127B}" destId="{10D56BB2-EB37-4B50-BF02-652CCBC7FC97}" srcOrd="1" destOrd="0" presId="urn:microsoft.com/office/officeart/2005/8/layout/vProcess5"/>
    <dgm:cxn modelId="{391AE85D-06AD-453A-B374-F8505940C112}" type="presOf" srcId="{993C5358-089E-47CC-831B-44A32786ADAA}" destId="{3B22C7DC-F400-43DD-A195-91725C05178E}" srcOrd="0" destOrd="0" presId="urn:microsoft.com/office/officeart/2005/8/layout/vProcess5"/>
    <dgm:cxn modelId="{09B8BA68-B0BC-47A1-B13C-AAA46D4A9D99}" srcId="{F664D1E1-861C-437E-A6DA-9EF4DC77127B}" destId="{8580B29D-C02B-4CE7-B466-C4AC84AF9B42}" srcOrd="1" destOrd="0" parTransId="{AF899265-784B-452A-8238-15775FB5A6F0}" sibTransId="{B6ADBA88-70B6-446C-AF39-11F3F0E2BE79}"/>
    <dgm:cxn modelId="{456729E9-5051-481F-801C-F148E693529D}" srcId="{29641603-912B-4933-BD24-D73AD543C76C}" destId="{DA418162-37F8-4EB4-B178-BADC8C5D928E}" srcOrd="1" destOrd="0" parTransId="{35D604A9-A2FE-459F-93EE-EDD942D73053}" sibTransId="{AF67A8D2-B75B-4936-B76C-170E55C18B96}"/>
    <dgm:cxn modelId="{6DA218F0-8C25-4271-B0BA-F328D6090246}" type="presOf" srcId="{F16BC883-16A9-4EBF-BFE8-DE71BCDAE7BE}" destId="{3B22C7DC-F400-43DD-A195-91725C05178E}" srcOrd="0" destOrd="1" presId="urn:microsoft.com/office/officeart/2005/8/layout/vProcess5"/>
    <dgm:cxn modelId="{DD77135F-F8C4-4DFF-915D-6F9E5D32088B}" type="presOf" srcId="{07718F4C-6593-4A6F-93D2-3BF76A113A05}" destId="{6139EEF8-8FBB-4B56-B77F-35F08C7063C9}" srcOrd="1" destOrd="2" presId="urn:microsoft.com/office/officeart/2005/8/layout/vProcess5"/>
    <dgm:cxn modelId="{FA04FBDD-3C08-432F-A0A3-5484D0545BC8}" type="presOf" srcId="{447F55E5-349F-43B9-8178-A4B0E67DD9D0}" destId="{3B22C7DC-F400-43DD-A195-91725C05178E}" srcOrd="0" destOrd="2" presId="urn:microsoft.com/office/officeart/2005/8/layout/vProcess5"/>
    <dgm:cxn modelId="{574843D8-D6C8-4253-88F6-03FB001393BD}" srcId="{DA418162-37F8-4EB4-B178-BADC8C5D928E}" destId="{07718F4C-6593-4A6F-93D2-3BF76A113A05}" srcOrd="1" destOrd="0" parTransId="{E8345750-91B9-4152-BD86-0EA7A6306395}" sibTransId="{6E663A17-3052-4FE1-BB80-77185DB0D100}"/>
    <dgm:cxn modelId="{82BA4C25-2ED3-49FE-850A-B4AD60ECE28B}" type="presOf" srcId="{447F55E5-349F-43B9-8178-A4B0E67DD9D0}" destId="{A3BB5A37-7119-4E37-A3ED-8032B77EF098}" srcOrd="1" destOrd="2" presId="urn:microsoft.com/office/officeart/2005/8/layout/vProcess5"/>
    <dgm:cxn modelId="{FA33F4F1-2F00-48CF-BCF8-E0E94311CBFB}" type="presOf" srcId="{29641603-912B-4933-BD24-D73AD543C76C}" destId="{2014E97B-368D-4349-93AB-4590AEE64E30}" srcOrd="0" destOrd="0" presId="urn:microsoft.com/office/officeart/2005/8/layout/vProcess5"/>
    <dgm:cxn modelId="{87EF8111-DBA0-4069-807B-A6C49BFFCAC3}" srcId="{29641603-912B-4933-BD24-D73AD543C76C}" destId="{F664D1E1-861C-437E-A6DA-9EF4DC77127B}" srcOrd="2" destOrd="0" parTransId="{01DF8CA8-FA51-4B7A-976D-8BB149894157}" sibTransId="{B67875F9-7514-4B65-9AD8-3149CAC4CD52}"/>
    <dgm:cxn modelId="{1D711E4E-6B01-46A4-A99F-674E2B1A3FA4}" type="presOf" srcId="{687A1AE4-D283-4523-92DF-F44ED8BF04A1}" destId="{B4E10CD8-18E0-4149-BC92-85D59F7C3AAA}" srcOrd="0" destOrd="1" presId="urn:microsoft.com/office/officeart/2005/8/layout/vProcess5"/>
    <dgm:cxn modelId="{A33DAC0A-630B-4C86-8266-8E22CB07C647}" srcId="{DA418162-37F8-4EB4-B178-BADC8C5D928E}" destId="{265B5F08-70C6-46B6-A8FF-2EE3AC4ABC58}" srcOrd="0" destOrd="0" parTransId="{9CBC4336-CA5F-42D0-B343-1642998A61DD}" sibTransId="{67AA7086-AFC0-49E3-9B3F-D243A03668E8}"/>
    <dgm:cxn modelId="{5792B241-63BB-458A-B248-91547D608C89}" type="presOf" srcId="{993C5358-089E-47CC-831B-44A32786ADAA}" destId="{A3BB5A37-7119-4E37-A3ED-8032B77EF098}" srcOrd="1" destOrd="0" presId="urn:microsoft.com/office/officeart/2005/8/layout/vProcess5"/>
    <dgm:cxn modelId="{3693E475-E046-426F-AB26-4FDCC2146019}" type="presOf" srcId="{265B5F08-70C6-46B6-A8FF-2EE3AC4ABC58}" destId="{6139EEF8-8FBB-4B56-B77F-35F08C7063C9}" srcOrd="1" destOrd="1" presId="urn:microsoft.com/office/officeart/2005/8/layout/vProcess5"/>
    <dgm:cxn modelId="{D04F5401-01CB-4051-B08C-2F6E4276660E}" srcId="{F664D1E1-861C-437E-A6DA-9EF4DC77127B}" destId="{687A1AE4-D283-4523-92DF-F44ED8BF04A1}" srcOrd="0" destOrd="0" parTransId="{D419CBDE-5C39-4E36-A765-BD9740A0443C}" sibTransId="{C55B86B8-50BD-4F56-A81C-EF3AE4237C17}"/>
    <dgm:cxn modelId="{6D3F4A46-512E-46AA-8F13-3C54A090A33F}" srcId="{993C5358-089E-47CC-831B-44A32786ADAA}" destId="{447F55E5-349F-43B9-8178-A4B0E67DD9D0}" srcOrd="1" destOrd="0" parTransId="{5D52B512-C22D-49E9-96E3-F606581834F3}" sibTransId="{B20B395A-396C-4EAB-936E-0B97431F0A1D}"/>
    <dgm:cxn modelId="{ECB08D50-8446-46B6-8C2C-29A95CF858FA}" type="presOf" srcId="{F664D1E1-861C-437E-A6DA-9EF4DC77127B}" destId="{B4E10CD8-18E0-4149-BC92-85D59F7C3AAA}" srcOrd="0" destOrd="0" presId="urn:microsoft.com/office/officeart/2005/8/layout/vProcess5"/>
    <dgm:cxn modelId="{598F0ECC-1E4A-4A2A-8330-B43407228DCD}" type="presOf" srcId="{265B5F08-70C6-46B6-A8FF-2EE3AC4ABC58}" destId="{C8D770C7-9206-4AD4-8EB1-C4176E1D6DCC}" srcOrd="0" destOrd="1" presId="urn:microsoft.com/office/officeart/2005/8/layout/vProcess5"/>
    <dgm:cxn modelId="{A044C81B-E54B-422C-A8AA-318C32924FE1}" type="presOf" srcId="{07718F4C-6593-4A6F-93D2-3BF76A113A05}" destId="{C8D770C7-9206-4AD4-8EB1-C4176E1D6DCC}" srcOrd="0" destOrd="2" presId="urn:microsoft.com/office/officeart/2005/8/layout/vProcess5"/>
    <dgm:cxn modelId="{5885BF24-7D71-4C9D-A8B1-AB77C970D42F}" type="presOf" srcId="{8580B29D-C02B-4CE7-B466-C4AC84AF9B42}" destId="{10D56BB2-EB37-4B50-BF02-652CCBC7FC97}" srcOrd="1" destOrd="2" presId="urn:microsoft.com/office/officeart/2005/8/layout/vProcess5"/>
    <dgm:cxn modelId="{99394AEF-7A08-451E-9A36-E8C01805ED14}" type="presOf" srcId="{AF67A8D2-B75B-4936-B76C-170E55C18B96}" destId="{797A8800-EFF3-49EA-A928-D38D0067EF17}" srcOrd="0" destOrd="0" presId="urn:microsoft.com/office/officeart/2005/8/layout/vProcess5"/>
    <dgm:cxn modelId="{21014866-EE1D-48CA-B254-89D91DBD58D3}" srcId="{29641603-912B-4933-BD24-D73AD543C76C}" destId="{993C5358-089E-47CC-831B-44A32786ADAA}" srcOrd="0" destOrd="0" parTransId="{2B229EB5-9884-4290-BFB5-03FBBB9D2D63}" sibTransId="{01337996-B2EF-4ECA-9E7C-D08967860495}"/>
    <dgm:cxn modelId="{2EC7120C-ABAB-464B-A72D-9ABDACD03288}" type="presParOf" srcId="{2014E97B-368D-4349-93AB-4590AEE64E30}" destId="{D219237A-A52C-4020-A934-AC58443B544F}" srcOrd="0" destOrd="0" presId="urn:microsoft.com/office/officeart/2005/8/layout/vProcess5"/>
    <dgm:cxn modelId="{ABBFF692-6713-4286-89DB-34A82F44F796}" type="presParOf" srcId="{2014E97B-368D-4349-93AB-4590AEE64E30}" destId="{3B22C7DC-F400-43DD-A195-91725C05178E}" srcOrd="1" destOrd="0" presId="urn:microsoft.com/office/officeart/2005/8/layout/vProcess5"/>
    <dgm:cxn modelId="{FFAA7207-B103-483F-9F3E-6DA13A199288}" type="presParOf" srcId="{2014E97B-368D-4349-93AB-4590AEE64E30}" destId="{C8D770C7-9206-4AD4-8EB1-C4176E1D6DCC}" srcOrd="2" destOrd="0" presId="urn:microsoft.com/office/officeart/2005/8/layout/vProcess5"/>
    <dgm:cxn modelId="{FD3AC415-C50B-4F9E-BBFD-21E818DA46D3}" type="presParOf" srcId="{2014E97B-368D-4349-93AB-4590AEE64E30}" destId="{B4E10CD8-18E0-4149-BC92-85D59F7C3AAA}" srcOrd="3" destOrd="0" presId="urn:microsoft.com/office/officeart/2005/8/layout/vProcess5"/>
    <dgm:cxn modelId="{71B6A00D-4941-4D1F-BBBE-E26F57F20C67}" type="presParOf" srcId="{2014E97B-368D-4349-93AB-4590AEE64E30}" destId="{4582D30A-3A5B-43AF-9264-608DAD985FBC}" srcOrd="4" destOrd="0" presId="urn:microsoft.com/office/officeart/2005/8/layout/vProcess5"/>
    <dgm:cxn modelId="{3DE96B86-20A2-4F15-A463-D2B6C7160F46}" type="presParOf" srcId="{2014E97B-368D-4349-93AB-4590AEE64E30}" destId="{797A8800-EFF3-49EA-A928-D38D0067EF17}" srcOrd="5" destOrd="0" presId="urn:microsoft.com/office/officeart/2005/8/layout/vProcess5"/>
    <dgm:cxn modelId="{4680E75A-3031-4D52-A0BD-950F64999AF5}" type="presParOf" srcId="{2014E97B-368D-4349-93AB-4590AEE64E30}" destId="{A3BB5A37-7119-4E37-A3ED-8032B77EF098}" srcOrd="6" destOrd="0" presId="urn:microsoft.com/office/officeart/2005/8/layout/vProcess5"/>
    <dgm:cxn modelId="{0E5E5D19-BD1C-474C-BC9C-F3D1C3B8202D}" type="presParOf" srcId="{2014E97B-368D-4349-93AB-4590AEE64E30}" destId="{6139EEF8-8FBB-4B56-B77F-35F08C7063C9}" srcOrd="7" destOrd="0" presId="urn:microsoft.com/office/officeart/2005/8/layout/vProcess5"/>
    <dgm:cxn modelId="{0381F1D8-8DE0-426A-AE2A-F49644B8060F}" type="presParOf" srcId="{2014E97B-368D-4349-93AB-4590AEE64E30}" destId="{10D56BB2-EB37-4B50-BF02-652CCBC7FC97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CA20658-6094-452F-9ED3-4E00B3F9D3AF}" type="doc">
      <dgm:prSet loTypeId="urn:microsoft.com/office/officeart/2005/8/layout/target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1DC086-12CA-43E1-B276-2586C593F068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dirty="0" smtClean="0"/>
            <a:t>Реализация проекта</a:t>
          </a:r>
          <a:endParaRPr lang="ru-RU" b="1" dirty="0"/>
        </a:p>
      </dgm:t>
    </dgm:pt>
    <dgm:pt modelId="{7B96F6D6-632C-4159-B2D7-8956EAF8A4AB}" type="parTrans" cxnId="{C366968F-84BB-414D-B3F4-9F8CB2F9B82D}">
      <dgm:prSet/>
      <dgm:spPr/>
      <dgm:t>
        <a:bodyPr/>
        <a:lstStyle/>
        <a:p>
          <a:endParaRPr lang="ru-RU"/>
        </a:p>
      </dgm:t>
    </dgm:pt>
    <dgm:pt modelId="{C196BD3F-E7DA-4936-997E-8E49E3AD4D02}" type="sibTrans" cxnId="{C366968F-84BB-414D-B3F4-9F8CB2F9B82D}">
      <dgm:prSet/>
      <dgm:spPr/>
      <dgm:t>
        <a:bodyPr/>
        <a:lstStyle/>
        <a:p>
          <a:endParaRPr lang="ru-RU"/>
        </a:p>
      </dgm:t>
    </dgm:pt>
    <dgm:pt modelId="{78345B0E-54C8-4ADB-8B59-C7187448725B}" type="pres">
      <dgm:prSet presAssocID="{BCA20658-6094-452F-9ED3-4E00B3F9D3A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4D5C44-E7AF-452B-8B44-BA29E89E4559}" type="pres">
      <dgm:prSet presAssocID="{C61DC086-12CA-43E1-B276-2586C593F068}" presName="circle1" presStyleLbl="node1" presStyleIdx="0" presStyleCnt="1"/>
      <dgm:spPr/>
    </dgm:pt>
    <dgm:pt modelId="{A7499AAF-2669-43F1-8FCD-360D4E03059A}" type="pres">
      <dgm:prSet presAssocID="{C61DC086-12CA-43E1-B276-2586C593F068}" presName="space" presStyleCnt="0"/>
      <dgm:spPr/>
    </dgm:pt>
    <dgm:pt modelId="{F1550275-455F-40BF-85C5-3FBB856418F9}" type="pres">
      <dgm:prSet presAssocID="{C61DC086-12CA-43E1-B276-2586C593F068}" presName="rect1" presStyleLbl="alignAcc1" presStyleIdx="0" presStyleCnt="1"/>
      <dgm:spPr/>
      <dgm:t>
        <a:bodyPr/>
        <a:lstStyle/>
        <a:p>
          <a:endParaRPr lang="ru-RU"/>
        </a:p>
      </dgm:t>
    </dgm:pt>
    <dgm:pt modelId="{A557D19A-CA3B-425E-B226-BF7FF5D00A21}" type="pres">
      <dgm:prSet presAssocID="{C61DC086-12CA-43E1-B276-2586C593F068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66968F-84BB-414D-B3F4-9F8CB2F9B82D}" srcId="{BCA20658-6094-452F-9ED3-4E00B3F9D3AF}" destId="{C61DC086-12CA-43E1-B276-2586C593F068}" srcOrd="0" destOrd="0" parTransId="{7B96F6D6-632C-4159-B2D7-8956EAF8A4AB}" sibTransId="{C196BD3F-E7DA-4936-997E-8E49E3AD4D02}"/>
    <dgm:cxn modelId="{D062302B-9B79-4AE2-B747-5B1727BF7359}" type="presOf" srcId="{C61DC086-12CA-43E1-B276-2586C593F068}" destId="{F1550275-455F-40BF-85C5-3FBB856418F9}" srcOrd="0" destOrd="0" presId="urn:microsoft.com/office/officeart/2005/8/layout/target3"/>
    <dgm:cxn modelId="{628069AA-F324-4B61-8A45-8552D560B43B}" type="presOf" srcId="{C61DC086-12CA-43E1-B276-2586C593F068}" destId="{A557D19A-CA3B-425E-B226-BF7FF5D00A21}" srcOrd="1" destOrd="0" presId="urn:microsoft.com/office/officeart/2005/8/layout/target3"/>
    <dgm:cxn modelId="{F380EFCB-F631-431A-AE04-60BEB02CB1F5}" type="presOf" srcId="{BCA20658-6094-452F-9ED3-4E00B3F9D3AF}" destId="{78345B0E-54C8-4ADB-8B59-C7187448725B}" srcOrd="0" destOrd="0" presId="urn:microsoft.com/office/officeart/2005/8/layout/target3"/>
    <dgm:cxn modelId="{DE7305CC-B4F1-490C-9505-536635ACBA5E}" type="presParOf" srcId="{78345B0E-54C8-4ADB-8B59-C7187448725B}" destId="{7D4D5C44-E7AF-452B-8B44-BA29E89E4559}" srcOrd="0" destOrd="0" presId="urn:microsoft.com/office/officeart/2005/8/layout/target3"/>
    <dgm:cxn modelId="{4174C626-576D-4FD9-8B53-43E42094E959}" type="presParOf" srcId="{78345B0E-54C8-4ADB-8B59-C7187448725B}" destId="{A7499AAF-2669-43F1-8FCD-360D4E03059A}" srcOrd="1" destOrd="0" presId="urn:microsoft.com/office/officeart/2005/8/layout/target3"/>
    <dgm:cxn modelId="{E53F0606-929E-48C5-AEE3-396A45707FCE}" type="presParOf" srcId="{78345B0E-54C8-4ADB-8B59-C7187448725B}" destId="{F1550275-455F-40BF-85C5-3FBB856418F9}" srcOrd="2" destOrd="0" presId="urn:microsoft.com/office/officeart/2005/8/layout/target3"/>
    <dgm:cxn modelId="{32527E59-592F-4BC7-A49A-3CD8918001F7}" type="presParOf" srcId="{78345B0E-54C8-4ADB-8B59-C7187448725B}" destId="{A557D19A-CA3B-425E-B226-BF7FF5D00A21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48AE702-7D0D-4774-ABF5-D5517F0A631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00340D9D-1856-41E7-85BF-43E73A368CA7}">
      <dgm:prSet phldrT="[Текст]" phldr="1"/>
      <dgm:spPr/>
      <dgm:t>
        <a:bodyPr/>
        <a:lstStyle/>
        <a:p>
          <a:endParaRPr lang="ru-RU"/>
        </a:p>
      </dgm:t>
    </dgm:pt>
    <dgm:pt modelId="{2A9D11D2-2861-4521-B50F-008B92781055}" type="parTrans" cxnId="{0CE7B696-9210-4733-9B28-A6F2C4D1CA3E}">
      <dgm:prSet/>
      <dgm:spPr/>
      <dgm:t>
        <a:bodyPr/>
        <a:lstStyle/>
        <a:p>
          <a:endParaRPr lang="ru-RU"/>
        </a:p>
      </dgm:t>
    </dgm:pt>
    <dgm:pt modelId="{216798A9-8107-4814-97F7-AED35D02D70F}" type="sibTrans" cxnId="{0CE7B696-9210-4733-9B28-A6F2C4D1CA3E}">
      <dgm:prSet/>
      <dgm:spPr/>
      <dgm:t>
        <a:bodyPr/>
        <a:lstStyle/>
        <a:p>
          <a:endParaRPr lang="ru-RU"/>
        </a:p>
      </dgm:t>
    </dgm:pt>
    <dgm:pt modelId="{395334C9-9247-466C-A40E-DBB93F97F979}">
      <dgm:prSet phldrT="[Текст]" phldr="1"/>
      <dgm:spPr/>
      <dgm:t>
        <a:bodyPr/>
        <a:lstStyle/>
        <a:p>
          <a:endParaRPr lang="ru-RU"/>
        </a:p>
      </dgm:t>
    </dgm:pt>
    <dgm:pt modelId="{C7D7E699-D4E9-4B07-BA03-C6EFD1D98BE8}" type="parTrans" cxnId="{A5E28C32-7E0F-49C2-BCF1-3144C5C2C28E}">
      <dgm:prSet/>
      <dgm:spPr/>
      <dgm:t>
        <a:bodyPr/>
        <a:lstStyle/>
        <a:p>
          <a:endParaRPr lang="ru-RU"/>
        </a:p>
      </dgm:t>
    </dgm:pt>
    <dgm:pt modelId="{97FBF413-BDFD-4224-AA60-BF06415521CB}" type="sibTrans" cxnId="{A5E28C32-7E0F-49C2-BCF1-3144C5C2C28E}">
      <dgm:prSet/>
      <dgm:spPr/>
      <dgm:t>
        <a:bodyPr/>
        <a:lstStyle/>
        <a:p>
          <a:endParaRPr lang="ru-RU"/>
        </a:p>
      </dgm:t>
    </dgm:pt>
    <dgm:pt modelId="{B8CF27DF-9495-4BED-A68B-118177C127B8}">
      <dgm:prSet phldrT="[Текст]" phldr="1"/>
      <dgm:spPr/>
      <dgm:t>
        <a:bodyPr/>
        <a:lstStyle/>
        <a:p>
          <a:endParaRPr lang="ru-RU"/>
        </a:p>
      </dgm:t>
    </dgm:pt>
    <dgm:pt modelId="{D6DDE240-682C-43A2-B736-178A8918C339}" type="parTrans" cxnId="{F68FAAB9-4381-4BCA-AE72-635397DD3220}">
      <dgm:prSet/>
      <dgm:spPr/>
      <dgm:t>
        <a:bodyPr/>
        <a:lstStyle/>
        <a:p>
          <a:endParaRPr lang="ru-RU"/>
        </a:p>
      </dgm:t>
    </dgm:pt>
    <dgm:pt modelId="{E15E2A97-80A1-4453-9F09-183BC2B2803C}" type="sibTrans" cxnId="{F68FAAB9-4381-4BCA-AE72-635397DD3220}">
      <dgm:prSet/>
      <dgm:spPr/>
      <dgm:t>
        <a:bodyPr/>
        <a:lstStyle/>
        <a:p>
          <a:endParaRPr lang="ru-RU"/>
        </a:p>
      </dgm:t>
    </dgm:pt>
    <dgm:pt modelId="{62BDDCC3-D789-4733-8E43-53AD3F723E89}">
      <dgm:prSet phldrT="[Текст]" phldr="1"/>
      <dgm:spPr/>
      <dgm:t>
        <a:bodyPr/>
        <a:lstStyle/>
        <a:p>
          <a:endParaRPr lang="ru-RU"/>
        </a:p>
      </dgm:t>
    </dgm:pt>
    <dgm:pt modelId="{08DADDDA-6BBC-46A8-98D4-C7CC56B3725E}" type="parTrans" cxnId="{18186ABD-0D55-49D5-987A-6313E9CCFF46}">
      <dgm:prSet/>
      <dgm:spPr/>
      <dgm:t>
        <a:bodyPr/>
        <a:lstStyle/>
        <a:p>
          <a:endParaRPr lang="ru-RU"/>
        </a:p>
      </dgm:t>
    </dgm:pt>
    <dgm:pt modelId="{4456CBBA-2BEC-4213-8EF7-37ABAA60D4F4}" type="sibTrans" cxnId="{18186ABD-0D55-49D5-987A-6313E9CCFF46}">
      <dgm:prSet/>
      <dgm:spPr/>
      <dgm:t>
        <a:bodyPr/>
        <a:lstStyle/>
        <a:p>
          <a:endParaRPr lang="ru-RU"/>
        </a:p>
      </dgm:t>
    </dgm:pt>
    <dgm:pt modelId="{B77F9F66-5784-4FCA-B56E-A14EE411C12A}" type="pres">
      <dgm:prSet presAssocID="{D48AE702-7D0D-4774-ABF5-D5517F0A631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38D81D-10DD-4256-96FE-80AF951A7190}" type="pres">
      <dgm:prSet presAssocID="{00340D9D-1856-41E7-85BF-43E73A368CA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2F280F-BE2F-4FEB-86DD-55810ECE5F99}" type="pres">
      <dgm:prSet presAssocID="{00340D9D-1856-41E7-85BF-43E73A368CA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83631D-10AE-457B-A564-FBD8F92AFB6A}" type="pres">
      <dgm:prSet presAssocID="{B8CF27DF-9495-4BED-A68B-118177C127B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B9EBC9-8DB3-49C9-908A-00166D505A10}" type="pres">
      <dgm:prSet presAssocID="{B8CF27DF-9495-4BED-A68B-118177C127B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8FAAB9-4381-4BCA-AE72-635397DD3220}" srcId="{D48AE702-7D0D-4774-ABF5-D5517F0A6315}" destId="{B8CF27DF-9495-4BED-A68B-118177C127B8}" srcOrd="1" destOrd="0" parTransId="{D6DDE240-682C-43A2-B736-178A8918C339}" sibTransId="{E15E2A97-80A1-4453-9F09-183BC2B2803C}"/>
    <dgm:cxn modelId="{CB870821-DA2E-431E-B873-7AB0B6C81CD6}" type="presOf" srcId="{395334C9-9247-466C-A40E-DBB93F97F979}" destId="{242F280F-BE2F-4FEB-86DD-55810ECE5F99}" srcOrd="0" destOrd="0" presId="urn:microsoft.com/office/officeart/2005/8/layout/vList2"/>
    <dgm:cxn modelId="{0CE7B696-9210-4733-9B28-A6F2C4D1CA3E}" srcId="{D48AE702-7D0D-4774-ABF5-D5517F0A6315}" destId="{00340D9D-1856-41E7-85BF-43E73A368CA7}" srcOrd="0" destOrd="0" parTransId="{2A9D11D2-2861-4521-B50F-008B92781055}" sibTransId="{216798A9-8107-4814-97F7-AED35D02D70F}"/>
    <dgm:cxn modelId="{A5E28C32-7E0F-49C2-BCF1-3144C5C2C28E}" srcId="{00340D9D-1856-41E7-85BF-43E73A368CA7}" destId="{395334C9-9247-466C-A40E-DBB93F97F979}" srcOrd="0" destOrd="0" parTransId="{C7D7E699-D4E9-4B07-BA03-C6EFD1D98BE8}" sibTransId="{97FBF413-BDFD-4224-AA60-BF06415521CB}"/>
    <dgm:cxn modelId="{18186ABD-0D55-49D5-987A-6313E9CCFF46}" srcId="{B8CF27DF-9495-4BED-A68B-118177C127B8}" destId="{62BDDCC3-D789-4733-8E43-53AD3F723E89}" srcOrd="0" destOrd="0" parTransId="{08DADDDA-6BBC-46A8-98D4-C7CC56B3725E}" sibTransId="{4456CBBA-2BEC-4213-8EF7-37ABAA60D4F4}"/>
    <dgm:cxn modelId="{DCCA387D-D494-4233-9D61-610AF1A7ED11}" type="presOf" srcId="{D48AE702-7D0D-4774-ABF5-D5517F0A6315}" destId="{B77F9F66-5784-4FCA-B56E-A14EE411C12A}" srcOrd="0" destOrd="0" presId="urn:microsoft.com/office/officeart/2005/8/layout/vList2"/>
    <dgm:cxn modelId="{9280AAE2-22A9-4D11-AF6C-7DC7A2144C77}" type="presOf" srcId="{62BDDCC3-D789-4733-8E43-53AD3F723E89}" destId="{90B9EBC9-8DB3-49C9-908A-00166D505A10}" srcOrd="0" destOrd="0" presId="urn:microsoft.com/office/officeart/2005/8/layout/vList2"/>
    <dgm:cxn modelId="{9571412F-847D-4823-9AAA-C642509733AB}" type="presOf" srcId="{B8CF27DF-9495-4BED-A68B-118177C127B8}" destId="{6883631D-10AE-457B-A564-FBD8F92AFB6A}" srcOrd="0" destOrd="0" presId="urn:microsoft.com/office/officeart/2005/8/layout/vList2"/>
    <dgm:cxn modelId="{C01A5964-16AA-4FA7-99C7-A732890688CD}" type="presOf" srcId="{00340D9D-1856-41E7-85BF-43E73A368CA7}" destId="{3438D81D-10DD-4256-96FE-80AF951A7190}" srcOrd="0" destOrd="0" presId="urn:microsoft.com/office/officeart/2005/8/layout/vList2"/>
    <dgm:cxn modelId="{6AF80C76-0EC0-4FD4-909A-F667FCEEAB41}" type="presParOf" srcId="{B77F9F66-5784-4FCA-B56E-A14EE411C12A}" destId="{3438D81D-10DD-4256-96FE-80AF951A7190}" srcOrd="0" destOrd="0" presId="urn:microsoft.com/office/officeart/2005/8/layout/vList2"/>
    <dgm:cxn modelId="{6C25AB53-BDCE-4270-A098-E451F76A296F}" type="presParOf" srcId="{B77F9F66-5784-4FCA-B56E-A14EE411C12A}" destId="{242F280F-BE2F-4FEB-86DD-55810ECE5F99}" srcOrd="1" destOrd="0" presId="urn:microsoft.com/office/officeart/2005/8/layout/vList2"/>
    <dgm:cxn modelId="{7DEE9FCF-CF8F-4AD7-BD4A-51336D426B7F}" type="presParOf" srcId="{B77F9F66-5784-4FCA-B56E-A14EE411C12A}" destId="{6883631D-10AE-457B-A564-FBD8F92AFB6A}" srcOrd="2" destOrd="0" presId="urn:microsoft.com/office/officeart/2005/8/layout/vList2"/>
    <dgm:cxn modelId="{D0DC4FD2-CB0F-4B9E-AB9A-615800713748}" type="presParOf" srcId="{B77F9F66-5784-4FCA-B56E-A14EE411C12A}" destId="{90B9EBC9-8DB3-49C9-908A-00166D505A1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8E3BB6B-CFFF-4FD0-B269-D5E51D2D03DF}" type="doc">
      <dgm:prSet loTypeId="urn:microsoft.com/office/officeart/2005/8/layout/process4" loCatId="process" qsTypeId="urn:microsoft.com/office/officeart/2005/8/quickstyle/3d4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6FE51AD4-4958-41D1-8BCE-4577F05E08B9}">
      <dgm:prSet custT="1"/>
      <dgm:spPr/>
      <dgm:t>
        <a:bodyPr/>
        <a:lstStyle/>
        <a:p>
          <a:pPr algn="ctr" rtl="0"/>
          <a:r>
            <a:rPr lang="ru-RU" sz="2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Систематичности и последовательности</a:t>
          </a:r>
          <a:endParaRPr lang="ru-RU" sz="24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AEC5FE-7A5F-4DC2-B06A-5661B49EB672}" type="parTrans" cxnId="{792C05F7-D1CF-41BD-B28F-E42FA3DF9200}">
      <dgm:prSet/>
      <dgm:spPr/>
      <dgm:t>
        <a:bodyPr/>
        <a:lstStyle/>
        <a:p>
          <a:pPr algn="ctr"/>
          <a:endParaRPr lang="ru-RU"/>
        </a:p>
      </dgm:t>
    </dgm:pt>
    <dgm:pt modelId="{E199A09E-5E2E-4E07-AD43-44E678F16D00}" type="sibTrans" cxnId="{792C05F7-D1CF-41BD-B28F-E42FA3DF9200}">
      <dgm:prSet/>
      <dgm:spPr/>
      <dgm:t>
        <a:bodyPr/>
        <a:lstStyle/>
        <a:p>
          <a:pPr algn="ctr"/>
          <a:endParaRPr lang="ru-RU"/>
        </a:p>
      </dgm:t>
    </dgm:pt>
    <dgm:pt modelId="{DC448E5C-4B5B-411D-AAD1-F3A29428E24A}">
      <dgm:prSet custT="1"/>
      <dgm:spPr/>
      <dgm:t>
        <a:bodyPr/>
        <a:lstStyle/>
        <a:p>
          <a:pPr algn="ctr" rtl="0"/>
          <a:r>
            <a:rPr lang="ru-RU" sz="2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Наглядности</a:t>
          </a:r>
          <a:endParaRPr lang="ru-RU" sz="24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AD105D-C5E6-4576-B565-842747289FAC}" type="parTrans" cxnId="{0060FB9C-0587-4100-8ACD-4A14AFA666F2}">
      <dgm:prSet/>
      <dgm:spPr/>
      <dgm:t>
        <a:bodyPr/>
        <a:lstStyle/>
        <a:p>
          <a:pPr algn="ctr"/>
          <a:endParaRPr lang="ru-RU"/>
        </a:p>
      </dgm:t>
    </dgm:pt>
    <dgm:pt modelId="{9DD4FE3A-02FA-438F-A32F-B26ED83DE98A}" type="sibTrans" cxnId="{0060FB9C-0587-4100-8ACD-4A14AFA666F2}">
      <dgm:prSet/>
      <dgm:spPr/>
      <dgm:t>
        <a:bodyPr/>
        <a:lstStyle/>
        <a:p>
          <a:pPr algn="ctr"/>
          <a:endParaRPr lang="ru-RU"/>
        </a:p>
      </dgm:t>
    </dgm:pt>
    <dgm:pt modelId="{28B324B0-517F-44A9-8017-CE7982BD07CB}">
      <dgm:prSet custT="1"/>
      <dgm:spPr/>
      <dgm:t>
        <a:bodyPr/>
        <a:lstStyle/>
        <a:p>
          <a:pPr algn="ctr" rtl="0"/>
          <a:r>
            <a:rPr lang="ru-RU" sz="2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Индивидуальности</a:t>
          </a:r>
          <a:endParaRPr lang="ru-RU" sz="24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C8F988C-3337-4320-AAE7-9C0C9D86E40A}" type="parTrans" cxnId="{2E3B55A6-6EFC-46F8-B546-0EBBE7753AF3}">
      <dgm:prSet/>
      <dgm:spPr/>
      <dgm:t>
        <a:bodyPr/>
        <a:lstStyle/>
        <a:p>
          <a:pPr algn="ctr"/>
          <a:endParaRPr lang="ru-RU"/>
        </a:p>
      </dgm:t>
    </dgm:pt>
    <dgm:pt modelId="{45F50AF3-B1FD-4C34-87B9-C807A23112E3}" type="sibTrans" cxnId="{2E3B55A6-6EFC-46F8-B546-0EBBE7753AF3}">
      <dgm:prSet/>
      <dgm:spPr/>
      <dgm:t>
        <a:bodyPr/>
        <a:lstStyle/>
        <a:p>
          <a:pPr algn="ctr"/>
          <a:endParaRPr lang="ru-RU"/>
        </a:p>
      </dgm:t>
    </dgm:pt>
    <dgm:pt modelId="{D2A8D6E3-51F4-45C6-9E9F-AE4BEB2BCC76}">
      <dgm:prSet custT="1"/>
      <dgm:spPr/>
      <dgm:t>
        <a:bodyPr/>
        <a:lstStyle/>
        <a:p>
          <a:pPr algn="ctr" rtl="0"/>
          <a:r>
            <a:rPr lang="ru-RU" sz="2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Динамичности</a:t>
          </a:r>
          <a:endParaRPr lang="ru-RU" sz="24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7D65734-7F89-4504-97DF-12AFA8B2E70B}" type="parTrans" cxnId="{56AE4F81-E689-48B9-81AB-69C9CFE033FF}">
      <dgm:prSet/>
      <dgm:spPr/>
      <dgm:t>
        <a:bodyPr/>
        <a:lstStyle/>
        <a:p>
          <a:pPr algn="ctr"/>
          <a:endParaRPr lang="ru-RU"/>
        </a:p>
      </dgm:t>
    </dgm:pt>
    <dgm:pt modelId="{4E14B3AE-9E27-4C91-9CAE-B8C3FB5EAD00}" type="sibTrans" cxnId="{56AE4F81-E689-48B9-81AB-69C9CFE033FF}">
      <dgm:prSet/>
      <dgm:spPr/>
      <dgm:t>
        <a:bodyPr/>
        <a:lstStyle/>
        <a:p>
          <a:pPr algn="ctr"/>
          <a:endParaRPr lang="ru-RU"/>
        </a:p>
      </dgm:t>
    </dgm:pt>
    <dgm:pt modelId="{3E41F744-7706-4CD9-AA30-9BBDBF9BD2B3}">
      <dgm:prSet custT="1"/>
      <dgm:spPr/>
      <dgm:t>
        <a:bodyPr/>
        <a:lstStyle/>
        <a:p>
          <a:pPr algn="ctr" rtl="0"/>
          <a:r>
            <a:rPr lang="ru-RU" sz="2400" b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Креативности</a:t>
          </a:r>
          <a:endParaRPr lang="ru-RU" sz="24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8F7429D-D9C2-4E94-A469-84DC18E7BA08}" type="parTrans" cxnId="{8934C7DA-EA7E-46FF-9400-010F4638530C}">
      <dgm:prSet/>
      <dgm:spPr/>
      <dgm:t>
        <a:bodyPr/>
        <a:lstStyle/>
        <a:p>
          <a:pPr algn="ctr"/>
          <a:endParaRPr lang="ru-RU"/>
        </a:p>
      </dgm:t>
    </dgm:pt>
    <dgm:pt modelId="{D117EC83-0008-4349-BE73-1CAC52BF593E}" type="sibTrans" cxnId="{8934C7DA-EA7E-46FF-9400-010F4638530C}">
      <dgm:prSet/>
      <dgm:spPr/>
      <dgm:t>
        <a:bodyPr/>
        <a:lstStyle/>
        <a:p>
          <a:pPr algn="ctr"/>
          <a:endParaRPr lang="ru-RU"/>
        </a:p>
      </dgm:t>
    </dgm:pt>
    <dgm:pt modelId="{883F2068-5067-445D-A60F-CA549A9A153F}">
      <dgm:prSet custT="1"/>
      <dgm:spPr/>
      <dgm:t>
        <a:bodyPr/>
        <a:lstStyle/>
        <a:p>
          <a:pPr algn="ctr" rtl="0"/>
          <a:r>
            <a:rPr lang="ru-RU" sz="2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Доступности</a:t>
          </a:r>
          <a:endParaRPr lang="ru-RU" sz="24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0500474-7C74-45C6-A8D7-4F6FB37F3C16}" type="sibTrans" cxnId="{C8F7EF3F-4318-449C-8040-484DF0A7FDBB}">
      <dgm:prSet/>
      <dgm:spPr/>
      <dgm:t>
        <a:bodyPr/>
        <a:lstStyle/>
        <a:p>
          <a:pPr algn="ctr"/>
          <a:endParaRPr lang="ru-RU"/>
        </a:p>
      </dgm:t>
    </dgm:pt>
    <dgm:pt modelId="{39CE7978-3A6B-49D5-AC7B-156728128180}" type="parTrans" cxnId="{C8F7EF3F-4318-449C-8040-484DF0A7FDBB}">
      <dgm:prSet/>
      <dgm:spPr/>
      <dgm:t>
        <a:bodyPr/>
        <a:lstStyle/>
        <a:p>
          <a:pPr algn="ctr"/>
          <a:endParaRPr lang="ru-RU"/>
        </a:p>
      </dgm:t>
    </dgm:pt>
    <dgm:pt modelId="{D7C34679-D100-4B7A-A64F-1A0095607A49}" type="pres">
      <dgm:prSet presAssocID="{38E3BB6B-CFFF-4FD0-B269-D5E51D2D03D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245B6E-B3B6-45A5-89CF-662F305803F2}" type="pres">
      <dgm:prSet presAssocID="{D2A8D6E3-51F4-45C6-9E9F-AE4BEB2BCC76}" presName="boxAndChildren" presStyleCnt="0"/>
      <dgm:spPr/>
      <dgm:t>
        <a:bodyPr/>
        <a:lstStyle/>
        <a:p>
          <a:endParaRPr lang="ru-RU"/>
        </a:p>
      </dgm:t>
    </dgm:pt>
    <dgm:pt modelId="{FA7DDC0B-A0EE-40DD-B31A-5A5696593C2D}" type="pres">
      <dgm:prSet presAssocID="{D2A8D6E3-51F4-45C6-9E9F-AE4BEB2BCC76}" presName="parentTextBox" presStyleLbl="node1" presStyleIdx="0" presStyleCnt="6"/>
      <dgm:spPr/>
      <dgm:t>
        <a:bodyPr/>
        <a:lstStyle/>
        <a:p>
          <a:endParaRPr lang="ru-RU"/>
        </a:p>
      </dgm:t>
    </dgm:pt>
    <dgm:pt modelId="{740D3688-E263-41F9-B595-975712C57FD4}" type="pres">
      <dgm:prSet presAssocID="{45F50AF3-B1FD-4C34-87B9-C807A23112E3}" presName="sp" presStyleCnt="0"/>
      <dgm:spPr/>
      <dgm:t>
        <a:bodyPr/>
        <a:lstStyle/>
        <a:p>
          <a:endParaRPr lang="ru-RU"/>
        </a:p>
      </dgm:t>
    </dgm:pt>
    <dgm:pt modelId="{EABF78EA-7EC6-4293-BBE9-71EA00D8634D}" type="pres">
      <dgm:prSet presAssocID="{28B324B0-517F-44A9-8017-CE7982BD07CB}" presName="arrowAndChildren" presStyleCnt="0"/>
      <dgm:spPr/>
      <dgm:t>
        <a:bodyPr/>
        <a:lstStyle/>
        <a:p>
          <a:endParaRPr lang="ru-RU"/>
        </a:p>
      </dgm:t>
    </dgm:pt>
    <dgm:pt modelId="{E253EB22-A8C1-40F6-8ABB-861BD9DE884F}" type="pres">
      <dgm:prSet presAssocID="{28B324B0-517F-44A9-8017-CE7982BD07CB}" presName="parentTextArrow" presStyleLbl="node1" presStyleIdx="1" presStyleCnt="6"/>
      <dgm:spPr/>
      <dgm:t>
        <a:bodyPr/>
        <a:lstStyle/>
        <a:p>
          <a:endParaRPr lang="ru-RU"/>
        </a:p>
      </dgm:t>
    </dgm:pt>
    <dgm:pt modelId="{A3D4ABA0-0E10-421F-B028-54324397C4D9}" type="pres">
      <dgm:prSet presAssocID="{D117EC83-0008-4349-BE73-1CAC52BF593E}" presName="sp" presStyleCnt="0"/>
      <dgm:spPr/>
      <dgm:t>
        <a:bodyPr/>
        <a:lstStyle/>
        <a:p>
          <a:endParaRPr lang="ru-RU"/>
        </a:p>
      </dgm:t>
    </dgm:pt>
    <dgm:pt modelId="{C119973C-474D-4593-82AF-5A919695F5A2}" type="pres">
      <dgm:prSet presAssocID="{3E41F744-7706-4CD9-AA30-9BBDBF9BD2B3}" presName="arrowAndChildren" presStyleCnt="0"/>
      <dgm:spPr/>
      <dgm:t>
        <a:bodyPr/>
        <a:lstStyle/>
        <a:p>
          <a:endParaRPr lang="ru-RU"/>
        </a:p>
      </dgm:t>
    </dgm:pt>
    <dgm:pt modelId="{FD843CA5-FCA0-459A-B2BF-461BF36E39E4}" type="pres">
      <dgm:prSet presAssocID="{3E41F744-7706-4CD9-AA30-9BBDBF9BD2B3}" presName="parentTextArrow" presStyleLbl="node1" presStyleIdx="2" presStyleCnt="6"/>
      <dgm:spPr/>
      <dgm:t>
        <a:bodyPr/>
        <a:lstStyle/>
        <a:p>
          <a:endParaRPr lang="ru-RU"/>
        </a:p>
      </dgm:t>
    </dgm:pt>
    <dgm:pt modelId="{24E9F24F-1F28-4AC9-BD7B-414A9C9224A4}" type="pres">
      <dgm:prSet presAssocID="{9DD4FE3A-02FA-438F-A32F-B26ED83DE98A}" presName="sp" presStyleCnt="0"/>
      <dgm:spPr/>
      <dgm:t>
        <a:bodyPr/>
        <a:lstStyle/>
        <a:p>
          <a:endParaRPr lang="ru-RU"/>
        </a:p>
      </dgm:t>
    </dgm:pt>
    <dgm:pt modelId="{A3336AF6-A126-47E7-B169-204DD24BF0A9}" type="pres">
      <dgm:prSet presAssocID="{DC448E5C-4B5B-411D-AAD1-F3A29428E24A}" presName="arrowAndChildren" presStyleCnt="0"/>
      <dgm:spPr/>
      <dgm:t>
        <a:bodyPr/>
        <a:lstStyle/>
        <a:p>
          <a:endParaRPr lang="ru-RU"/>
        </a:p>
      </dgm:t>
    </dgm:pt>
    <dgm:pt modelId="{C147B23D-7A7B-4ED9-BD4C-998474DB322B}" type="pres">
      <dgm:prSet presAssocID="{DC448E5C-4B5B-411D-AAD1-F3A29428E24A}" presName="parentTextArrow" presStyleLbl="node1" presStyleIdx="3" presStyleCnt="6" custLinFactNeighborX="128" custLinFactNeighborY="2765"/>
      <dgm:spPr/>
      <dgm:t>
        <a:bodyPr/>
        <a:lstStyle/>
        <a:p>
          <a:endParaRPr lang="ru-RU"/>
        </a:p>
      </dgm:t>
    </dgm:pt>
    <dgm:pt modelId="{F91BBA5A-6363-40F5-B0B6-6AE8158FD807}" type="pres">
      <dgm:prSet presAssocID="{E199A09E-5E2E-4E07-AD43-44E678F16D00}" presName="sp" presStyleCnt="0"/>
      <dgm:spPr/>
      <dgm:t>
        <a:bodyPr/>
        <a:lstStyle/>
        <a:p>
          <a:endParaRPr lang="ru-RU"/>
        </a:p>
      </dgm:t>
    </dgm:pt>
    <dgm:pt modelId="{9C6030E1-137E-4AE9-8BEA-82987C70857A}" type="pres">
      <dgm:prSet presAssocID="{6FE51AD4-4958-41D1-8BCE-4577F05E08B9}" presName="arrowAndChildren" presStyleCnt="0"/>
      <dgm:spPr/>
      <dgm:t>
        <a:bodyPr/>
        <a:lstStyle/>
        <a:p>
          <a:endParaRPr lang="ru-RU"/>
        </a:p>
      </dgm:t>
    </dgm:pt>
    <dgm:pt modelId="{05625999-2840-4E3E-9AAC-B3E19CB2DBFB}" type="pres">
      <dgm:prSet presAssocID="{6FE51AD4-4958-41D1-8BCE-4577F05E08B9}" presName="parentTextArrow" presStyleLbl="node1" presStyleIdx="4" presStyleCnt="6"/>
      <dgm:spPr/>
      <dgm:t>
        <a:bodyPr/>
        <a:lstStyle/>
        <a:p>
          <a:endParaRPr lang="ru-RU"/>
        </a:p>
      </dgm:t>
    </dgm:pt>
    <dgm:pt modelId="{894C0B86-F0B6-4F33-87C7-C9F2F892A918}" type="pres">
      <dgm:prSet presAssocID="{40500474-7C74-45C6-A8D7-4F6FB37F3C16}" presName="sp" presStyleCnt="0"/>
      <dgm:spPr/>
      <dgm:t>
        <a:bodyPr/>
        <a:lstStyle/>
        <a:p>
          <a:endParaRPr lang="ru-RU"/>
        </a:p>
      </dgm:t>
    </dgm:pt>
    <dgm:pt modelId="{7C9C6FFB-C475-4CDF-ADA9-0B1DC44C7612}" type="pres">
      <dgm:prSet presAssocID="{883F2068-5067-445D-A60F-CA549A9A153F}" presName="arrowAndChildren" presStyleCnt="0"/>
      <dgm:spPr/>
      <dgm:t>
        <a:bodyPr/>
        <a:lstStyle/>
        <a:p>
          <a:endParaRPr lang="ru-RU"/>
        </a:p>
      </dgm:t>
    </dgm:pt>
    <dgm:pt modelId="{1464DAE4-A372-42F0-8977-713DCEEFF4DC}" type="pres">
      <dgm:prSet presAssocID="{883F2068-5067-445D-A60F-CA549A9A153F}" presName="parentTextArrow" presStyleLbl="node1" presStyleIdx="5" presStyleCnt="6" custLinFactNeighborX="-764" custLinFactNeighborY="-265"/>
      <dgm:spPr/>
      <dgm:t>
        <a:bodyPr/>
        <a:lstStyle/>
        <a:p>
          <a:endParaRPr lang="ru-RU"/>
        </a:p>
      </dgm:t>
    </dgm:pt>
  </dgm:ptLst>
  <dgm:cxnLst>
    <dgm:cxn modelId="{9772A9BC-441E-4036-8FCD-D2FAC964A8FD}" type="presOf" srcId="{28B324B0-517F-44A9-8017-CE7982BD07CB}" destId="{E253EB22-A8C1-40F6-8ABB-861BD9DE884F}" srcOrd="0" destOrd="0" presId="urn:microsoft.com/office/officeart/2005/8/layout/process4"/>
    <dgm:cxn modelId="{792C05F7-D1CF-41BD-B28F-E42FA3DF9200}" srcId="{38E3BB6B-CFFF-4FD0-B269-D5E51D2D03DF}" destId="{6FE51AD4-4958-41D1-8BCE-4577F05E08B9}" srcOrd="1" destOrd="0" parTransId="{94AEC5FE-7A5F-4DC2-B06A-5661B49EB672}" sibTransId="{E199A09E-5E2E-4E07-AD43-44E678F16D00}"/>
    <dgm:cxn modelId="{C8F7EF3F-4318-449C-8040-484DF0A7FDBB}" srcId="{38E3BB6B-CFFF-4FD0-B269-D5E51D2D03DF}" destId="{883F2068-5067-445D-A60F-CA549A9A153F}" srcOrd="0" destOrd="0" parTransId="{39CE7978-3A6B-49D5-AC7B-156728128180}" sibTransId="{40500474-7C74-45C6-A8D7-4F6FB37F3C16}"/>
    <dgm:cxn modelId="{8934C7DA-EA7E-46FF-9400-010F4638530C}" srcId="{38E3BB6B-CFFF-4FD0-B269-D5E51D2D03DF}" destId="{3E41F744-7706-4CD9-AA30-9BBDBF9BD2B3}" srcOrd="3" destOrd="0" parTransId="{38F7429D-D9C2-4E94-A469-84DC18E7BA08}" sibTransId="{D117EC83-0008-4349-BE73-1CAC52BF593E}"/>
    <dgm:cxn modelId="{66D8DBE6-B1E5-4000-B4A2-B8E255794617}" type="presOf" srcId="{6FE51AD4-4958-41D1-8BCE-4577F05E08B9}" destId="{05625999-2840-4E3E-9AAC-B3E19CB2DBFB}" srcOrd="0" destOrd="0" presId="urn:microsoft.com/office/officeart/2005/8/layout/process4"/>
    <dgm:cxn modelId="{56AE4F81-E689-48B9-81AB-69C9CFE033FF}" srcId="{38E3BB6B-CFFF-4FD0-B269-D5E51D2D03DF}" destId="{D2A8D6E3-51F4-45C6-9E9F-AE4BEB2BCC76}" srcOrd="5" destOrd="0" parTransId="{A7D65734-7F89-4504-97DF-12AFA8B2E70B}" sibTransId="{4E14B3AE-9E27-4C91-9CAE-B8C3FB5EAD00}"/>
    <dgm:cxn modelId="{E42716E7-2D85-416F-B745-7795750712F6}" type="presOf" srcId="{DC448E5C-4B5B-411D-AAD1-F3A29428E24A}" destId="{C147B23D-7A7B-4ED9-BD4C-998474DB322B}" srcOrd="0" destOrd="0" presId="urn:microsoft.com/office/officeart/2005/8/layout/process4"/>
    <dgm:cxn modelId="{EFD8B946-DEC3-4E66-9D19-2EF31AC76C66}" type="presOf" srcId="{3E41F744-7706-4CD9-AA30-9BBDBF9BD2B3}" destId="{FD843CA5-FCA0-459A-B2BF-461BF36E39E4}" srcOrd="0" destOrd="0" presId="urn:microsoft.com/office/officeart/2005/8/layout/process4"/>
    <dgm:cxn modelId="{DF8F44D8-80EF-4A5C-82DA-F83AFA7575F4}" type="presOf" srcId="{883F2068-5067-445D-A60F-CA549A9A153F}" destId="{1464DAE4-A372-42F0-8977-713DCEEFF4DC}" srcOrd="0" destOrd="0" presId="urn:microsoft.com/office/officeart/2005/8/layout/process4"/>
    <dgm:cxn modelId="{CAADC390-946C-4941-A1E3-7C96C81F0052}" type="presOf" srcId="{D2A8D6E3-51F4-45C6-9E9F-AE4BEB2BCC76}" destId="{FA7DDC0B-A0EE-40DD-B31A-5A5696593C2D}" srcOrd="0" destOrd="0" presId="urn:microsoft.com/office/officeart/2005/8/layout/process4"/>
    <dgm:cxn modelId="{2E3B55A6-6EFC-46F8-B546-0EBBE7753AF3}" srcId="{38E3BB6B-CFFF-4FD0-B269-D5E51D2D03DF}" destId="{28B324B0-517F-44A9-8017-CE7982BD07CB}" srcOrd="4" destOrd="0" parTransId="{3C8F988C-3337-4320-AAE7-9C0C9D86E40A}" sibTransId="{45F50AF3-B1FD-4C34-87B9-C807A23112E3}"/>
    <dgm:cxn modelId="{0060FB9C-0587-4100-8ACD-4A14AFA666F2}" srcId="{38E3BB6B-CFFF-4FD0-B269-D5E51D2D03DF}" destId="{DC448E5C-4B5B-411D-AAD1-F3A29428E24A}" srcOrd="2" destOrd="0" parTransId="{A0AD105D-C5E6-4576-B565-842747289FAC}" sibTransId="{9DD4FE3A-02FA-438F-A32F-B26ED83DE98A}"/>
    <dgm:cxn modelId="{B3BCA2BA-D13C-411E-9C32-3C76A3C07D8B}" type="presOf" srcId="{38E3BB6B-CFFF-4FD0-B269-D5E51D2D03DF}" destId="{D7C34679-D100-4B7A-A64F-1A0095607A49}" srcOrd="0" destOrd="0" presId="urn:microsoft.com/office/officeart/2005/8/layout/process4"/>
    <dgm:cxn modelId="{C84DE5F7-CEC1-49EF-B847-0EC20FF5EB5B}" type="presParOf" srcId="{D7C34679-D100-4B7A-A64F-1A0095607A49}" destId="{9C245B6E-B3B6-45A5-89CF-662F305803F2}" srcOrd="0" destOrd="0" presId="urn:microsoft.com/office/officeart/2005/8/layout/process4"/>
    <dgm:cxn modelId="{2CF8F49F-F265-47BE-B2A6-B08A2745542F}" type="presParOf" srcId="{9C245B6E-B3B6-45A5-89CF-662F305803F2}" destId="{FA7DDC0B-A0EE-40DD-B31A-5A5696593C2D}" srcOrd="0" destOrd="0" presId="urn:microsoft.com/office/officeart/2005/8/layout/process4"/>
    <dgm:cxn modelId="{6FF79C90-4623-4B0B-B388-6C847CA41199}" type="presParOf" srcId="{D7C34679-D100-4B7A-A64F-1A0095607A49}" destId="{740D3688-E263-41F9-B595-975712C57FD4}" srcOrd="1" destOrd="0" presId="urn:microsoft.com/office/officeart/2005/8/layout/process4"/>
    <dgm:cxn modelId="{EA25E0DB-56AD-4463-9AE6-10A57EC86945}" type="presParOf" srcId="{D7C34679-D100-4B7A-A64F-1A0095607A49}" destId="{EABF78EA-7EC6-4293-BBE9-71EA00D8634D}" srcOrd="2" destOrd="0" presId="urn:microsoft.com/office/officeart/2005/8/layout/process4"/>
    <dgm:cxn modelId="{C5E0BC82-6926-4329-A54F-665672BD8CDD}" type="presParOf" srcId="{EABF78EA-7EC6-4293-BBE9-71EA00D8634D}" destId="{E253EB22-A8C1-40F6-8ABB-861BD9DE884F}" srcOrd="0" destOrd="0" presId="urn:microsoft.com/office/officeart/2005/8/layout/process4"/>
    <dgm:cxn modelId="{A41D89A9-5EDE-424C-A882-B568C69C5A42}" type="presParOf" srcId="{D7C34679-D100-4B7A-A64F-1A0095607A49}" destId="{A3D4ABA0-0E10-421F-B028-54324397C4D9}" srcOrd="3" destOrd="0" presId="urn:microsoft.com/office/officeart/2005/8/layout/process4"/>
    <dgm:cxn modelId="{7B947FD8-2DEB-4F1B-BFEC-EC0C0F2C73F9}" type="presParOf" srcId="{D7C34679-D100-4B7A-A64F-1A0095607A49}" destId="{C119973C-474D-4593-82AF-5A919695F5A2}" srcOrd="4" destOrd="0" presId="urn:microsoft.com/office/officeart/2005/8/layout/process4"/>
    <dgm:cxn modelId="{37925E6C-588E-4BAA-A0E0-67C3E278E2ED}" type="presParOf" srcId="{C119973C-474D-4593-82AF-5A919695F5A2}" destId="{FD843CA5-FCA0-459A-B2BF-461BF36E39E4}" srcOrd="0" destOrd="0" presId="urn:microsoft.com/office/officeart/2005/8/layout/process4"/>
    <dgm:cxn modelId="{2E560866-BB12-4C2A-9145-EE2BAA1BC5F1}" type="presParOf" srcId="{D7C34679-D100-4B7A-A64F-1A0095607A49}" destId="{24E9F24F-1F28-4AC9-BD7B-414A9C9224A4}" srcOrd="5" destOrd="0" presId="urn:microsoft.com/office/officeart/2005/8/layout/process4"/>
    <dgm:cxn modelId="{B5293B4D-70BA-44A3-A01C-C8342A907878}" type="presParOf" srcId="{D7C34679-D100-4B7A-A64F-1A0095607A49}" destId="{A3336AF6-A126-47E7-B169-204DD24BF0A9}" srcOrd="6" destOrd="0" presId="urn:microsoft.com/office/officeart/2005/8/layout/process4"/>
    <dgm:cxn modelId="{4B551A09-94FE-4AA6-89E1-6B4A1D608DF0}" type="presParOf" srcId="{A3336AF6-A126-47E7-B169-204DD24BF0A9}" destId="{C147B23D-7A7B-4ED9-BD4C-998474DB322B}" srcOrd="0" destOrd="0" presId="urn:microsoft.com/office/officeart/2005/8/layout/process4"/>
    <dgm:cxn modelId="{28C2BFB4-5C8B-473E-AC86-9BB565EC864B}" type="presParOf" srcId="{D7C34679-D100-4B7A-A64F-1A0095607A49}" destId="{F91BBA5A-6363-40F5-B0B6-6AE8158FD807}" srcOrd="7" destOrd="0" presId="urn:microsoft.com/office/officeart/2005/8/layout/process4"/>
    <dgm:cxn modelId="{EDBE78C7-CEF8-4249-A589-C5250A4F52B6}" type="presParOf" srcId="{D7C34679-D100-4B7A-A64F-1A0095607A49}" destId="{9C6030E1-137E-4AE9-8BEA-82987C70857A}" srcOrd="8" destOrd="0" presId="urn:microsoft.com/office/officeart/2005/8/layout/process4"/>
    <dgm:cxn modelId="{D9A1FC69-5A93-4492-918F-5C7E427E481B}" type="presParOf" srcId="{9C6030E1-137E-4AE9-8BEA-82987C70857A}" destId="{05625999-2840-4E3E-9AAC-B3E19CB2DBFB}" srcOrd="0" destOrd="0" presId="urn:microsoft.com/office/officeart/2005/8/layout/process4"/>
    <dgm:cxn modelId="{D6C76866-3A4D-4650-927C-8E83EE29469F}" type="presParOf" srcId="{D7C34679-D100-4B7A-A64F-1A0095607A49}" destId="{894C0B86-F0B6-4F33-87C7-C9F2F892A918}" srcOrd="9" destOrd="0" presId="urn:microsoft.com/office/officeart/2005/8/layout/process4"/>
    <dgm:cxn modelId="{785FBB3B-7118-4BD9-A3D9-4A70B7B1D4B3}" type="presParOf" srcId="{D7C34679-D100-4B7A-A64F-1A0095607A49}" destId="{7C9C6FFB-C475-4CDF-ADA9-0B1DC44C7612}" srcOrd="10" destOrd="0" presId="urn:microsoft.com/office/officeart/2005/8/layout/process4"/>
    <dgm:cxn modelId="{B446252E-93E4-4680-8E33-9DE1F79C9EEB}" type="presParOf" srcId="{7C9C6FFB-C475-4CDF-ADA9-0B1DC44C7612}" destId="{1464DAE4-A372-42F0-8977-713DCEEFF4D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2D7003F-1CB4-4B48-9E00-8A66AB435CB7}" type="doc">
      <dgm:prSet loTypeId="urn:microsoft.com/office/officeart/2005/8/layout/target3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AF7A902-1939-412F-BFFE-283DC23EFE4E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ru-RU" b="1" i="0" baseline="0" dirty="0" smtClean="0"/>
            <a:t>Принципы реализации проекта</a:t>
          </a:r>
          <a:endParaRPr lang="ru-RU" b="1" i="0" baseline="0" dirty="0"/>
        </a:p>
      </dgm:t>
    </dgm:pt>
    <dgm:pt modelId="{09D2F5C9-8A57-41D1-BBF2-FC23A74B44E5}" type="parTrans" cxnId="{CC70D027-2409-49B1-9876-171844AFF3FC}">
      <dgm:prSet/>
      <dgm:spPr/>
      <dgm:t>
        <a:bodyPr/>
        <a:lstStyle/>
        <a:p>
          <a:endParaRPr lang="ru-RU"/>
        </a:p>
      </dgm:t>
    </dgm:pt>
    <dgm:pt modelId="{97ED3AF5-E788-44BF-9D9C-4E9D954FD5FE}" type="sibTrans" cxnId="{CC70D027-2409-49B1-9876-171844AFF3FC}">
      <dgm:prSet/>
      <dgm:spPr/>
      <dgm:t>
        <a:bodyPr/>
        <a:lstStyle/>
        <a:p>
          <a:endParaRPr lang="ru-RU"/>
        </a:p>
      </dgm:t>
    </dgm:pt>
    <dgm:pt modelId="{3A3E836E-69F6-46E1-A28F-9A5CE5D2BE4B}" type="pres">
      <dgm:prSet presAssocID="{42D7003F-1CB4-4B48-9E00-8A66AB435CB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BE4A9D-9B49-4733-A05F-7A23D318C313}" type="pres">
      <dgm:prSet presAssocID="{FAF7A902-1939-412F-BFFE-283DC23EFE4E}" presName="circle1" presStyleLbl="node1" presStyleIdx="0" presStyleCnt="1"/>
      <dgm:spPr/>
      <dgm:t>
        <a:bodyPr/>
        <a:lstStyle/>
        <a:p>
          <a:endParaRPr lang="ru-RU"/>
        </a:p>
      </dgm:t>
    </dgm:pt>
    <dgm:pt modelId="{AA16E79C-32E0-4FAF-B047-F8722AF71FBC}" type="pres">
      <dgm:prSet presAssocID="{FAF7A902-1939-412F-BFFE-283DC23EFE4E}" presName="space" presStyleCnt="0"/>
      <dgm:spPr/>
      <dgm:t>
        <a:bodyPr/>
        <a:lstStyle/>
        <a:p>
          <a:endParaRPr lang="ru-RU"/>
        </a:p>
      </dgm:t>
    </dgm:pt>
    <dgm:pt modelId="{D5E73829-A686-4206-931B-35C71B6D033A}" type="pres">
      <dgm:prSet presAssocID="{FAF7A902-1939-412F-BFFE-283DC23EFE4E}" presName="rect1" presStyleLbl="alignAcc1" presStyleIdx="0" presStyleCnt="1"/>
      <dgm:spPr/>
      <dgm:t>
        <a:bodyPr/>
        <a:lstStyle/>
        <a:p>
          <a:endParaRPr lang="ru-RU"/>
        </a:p>
      </dgm:t>
    </dgm:pt>
    <dgm:pt modelId="{5BDCDBFD-05A8-4976-9219-2BE9F2D7D9E4}" type="pres">
      <dgm:prSet presAssocID="{FAF7A902-1939-412F-BFFE-283DC23EFE4E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E56C52-4F16-4E48-AC48-8928E22E1D3C}" type="presOf" srcId="{42D7003F-1CB4-4B48-9E00-8A66AB435CB7}" destId="{3A3E836E-69F6-46E1-A28F-9A5CE5D2BE4B}" srcOrd="0" destOrd="0" presId="urn:microsoft.com/office/officeart/2005/8/layout/target3"/>
    <dgm:cxn modelId="{424FD73D-E4CB-4B22-AAA2-E5AFC16E6D13}" type="presOf" srcId="{FAF7A902-1939-412F-BFFE-283DC23EFE4E}" destId="{5BDCDBFD-05A8-4976-9219-2BE9F2D7D9E4}" srcOrd="1" destOrd="0" presId="urn:microsoft.com/office/officeart/2005/8/layout/target3"/>
    <dgm:cxn modelId="{CC70D027-2409-49B1-9876-171844AFF3FC}" srcId="{42D7003F-1CB4-4B48-9E00-8A66AB435CB7}" destId="{FAF7A902-1939-412F-BFFE-283DC23EFE4E}" srcOrd="0" destOrd="0" parTransId="{09D2F5C9-8A57-41D1-BBF2-FC23A74B44E5}" sibTransId="{97ED3AF5-E788-44BF-9D9C-4E9D954FD5FE}"/>
    <dgm:cxn modelId="{ECFBA7D2-A2DF-4F5D-9D2F-F621AEF72D36}" type="presOf" srcId="{FAF7A902-1939-412F-BFFE-283DC23EFE4E}" destId="{D5E73829-A686-4206-931B-35C71B6D033A}" srcOrd="0" destOrd="0" presId="urn:microsoft.com/office/officeart/2005/8/layout/target3"/>
    <dgm:cxn modelId="{D732FC49-5468-41AE-BD45-D2CD8F714F6A}" type="presParOf" srcId="{3A3E836E-69F6-46E1-A28F-9A5CE5D2BE4B}" destId="{7DBE4A9D-9B49-4733-A05F-7A23D318C313}" srcOrd="0" destOrd="0" presId="urn:microsoft.com/office/officeart/2005/8/layout/target3"/>
    <dgm:cxn modelId="{636558AB-DFF8-4E6F-9B5F-C452FAC1E898}" type="presParOf" srcId="{3A3E836E-69F6-46E1-A28F-9A5CE5D2BE4B}" destId="{AA16E79C-32E0-4FAF-B047-F8722AF71FBC}" srcOrd="1" destOrd="0" presId="urn:microsoft.com/office/officeart/2005/8/layout/target3"/>
    <dgm:cxn modelId="{2CF9FD1F-9038-47CD-B007-B439393F7228}" type="presParOf" srcId="{3A3E836E-69F6-46E1-A28F-9A5CE5D2BE4B}" destId="{D5E73829-A686-4206-931B-35C71B6D033A}" srcOrd="2" destOrd="0" presId="urn:microsoft.com/office/officeart/2005/8/layout/target3"/>
    <dgm:cxn modelId="{8FA9A08A-D782-4750-94F1-286D6D6F4EF2}" type="presParOf" srcId="{3A3E836E-69F6-46E1-A28F-9A5CE5D2BE4B}" destId="{5BDCDBFD-05A8-4976-9219-2BE9F2D7D9E4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87F74C-95D9-4C56-BE62-D5391C46E4B3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DA76E7D-6B7D-4EB4-9049-0EC6D18706D3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Актуальность проекта</a:t>
          </a:r>
          <a:endParaRPr lang="ru-RU" b="1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E52D436-AAE9-49B8-99C6-ABFC1F912BFB}" type="parTrans" cxnId="{22F539E3-567D-4D28-B89D-6A1F0156DBA2}">
      <dgm:prSet/>
      <dgm:spPr/>
      <dgm:t>
        <a:bodyPr/>
        <a:lstStyle/>
        <a:p>
          <a:endParaRPr lang="ru-RU"/>
        </a:p>
      </dgm:t>
    </dgm:pt>
    <dgm:pt modelId="{F8193944-5CAB-48A3-91D2-A4ED58EC9293}" type="sibTrans" cxnId="{22F539E3-567D-4D28-B89D-6A1F0156DBA2}">
      <dgm:prSet/>
      <dgm:spPr/>
      <dgm:t>
        <a:bodyPr/>
        <a:lstStyle/>
        <a:p>
          <a:endParaRPr lang="ru-RU"/>
        </a:p>
      </dgm:t>
    </dgm:pt>
    <dgm:pt modelId="{922FEBFB-006E-4B9F-93D7-2E9AEFB3AB93}" type="pres">
      <dgm:prSet presAssocID="{1187F74C-95D9-4C56-BE62-D5391C46E4B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0F00CC-F736-457E-A27C-0FD6C3C33B54}" type="pres">
      <dgm:prSet presAssocID="{4DA76E7D-6B7D-4EB4-9049-0EC6D18706D3}" presName="circle1" presStyleLbl="node1" presStyleIdx="0" presStyleCnt="1"/>
      <dgm:spPr/>
    </dgm:pt>
    <dgm:pt modelId="{46D779EF-3997-4B38-AB82-89D41C04524A}" type="pres">
      <dgm:prSet presAssocID="{4DA76E7D-6B7D-4EB4-9049-0EC6D18706D3}" presName="space" presStyleCnt="0"/>
      <dgm:spPr/>
    </dgm:pt>
    <dgm:pt modelId="{33023E31-F025-426C-A89C-74AC0D45DA7F}" type="pres">
      <dgm:prSet presAssocID="{4DA76E7D-6B7D-4EB4-9049-0EC6D18706D3}" presName="rect1" presStyleLbl="alignAcc1" presStyleIdx="0" presStyleCnt="1"/>
      <dgm:spPr/>
      <dgm:t>
        <a:bodyPr/>
        <a:lstStyle/>
        <a:p>
          <a:endParaRPr lang="ru-RU"/>
        </a:p>
      </dgm:t>
    </dgm:pt>
    <dgm:pt modelId="{3B5CE1F3-01AB-41B6-9803-FC12AC9E7607}" type="pres">
      <dgm:prSet presAssocID="{4DA76E7D-6B7D-4EB4-9049-0EC6D18706D3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D64416-DB73-428A-AB35-EBCB66C8F4E1}" type="presOf" srcId="{4DA76E7D-6B7D-4EB4-9049-0EC6D18706D3}" destId="{33023E31-F025-426C-A89C-74AC0D45DA7F}" srcOrd="0" destOrd="0" presId="urn:microsoft.com/office/officeart/2005/8/layout/target3"/>
    <dgm:cxn modelId="{ACA519A3-E12C-4D1D-B0CA-293FE78A8AF5}" type="presOf" srcId="{1187F74C-95D9-4C56-BE62-D5391C46E4B3}" destId="{922FEBFB-006E-4B9F-93D7-2E9AEFB3AB93}" srcOrd="0" destOrd="0" presId="urn:microsoft.com/office/officeart/2005/8/layout/target3"/>
    <dgm:cxn modelId="{4678381F-07D9-47F6-B8EF-5E675B193F41}" type="presOf" srcId="{4DA76E7D-6B7D-4EB4-9049-0EC6D18706D3}" destId="{3B5CE1F3-01AB-41B6-9803-FC12AC9E7607}" srcOrd="1" destOrd="0" presId="urn:microsoft.com/office/officeart/2005/8/layout/target3"/>
    <dgm:cxn modelId="{22F539E3-567D-4D28-B89D-6A1F0156DBA2}" srcId="{1187F74C-95D9-4C56-BE62-D5391C46E4B3}" destId="{4DA76E7D-6B7D-4EB4-9049-0EC6D18706D3}" srcOrd="0" destOrd="0" parTransId="{8E52D436-AAE9-49B8-99C6-ABFC1F912BFB}" sibTransId="{F8193944-5CAB-48A3-91D2-A4ED58EC9293}"/>
    <dgm:cxn modelId="{6212B571-B0AC-4C88-96D5-DCA98CB3840A}" type="presParOf" srcId="{922FEBFB-006E-4B9F-93D7-2E9AEFB3AB93}" destId="{020F00CC-F736-457E-A27C-0FD6C3C33B54}" srcOrd="0" destOrd="0" presId="urn:microsoft.com/office/officeart/2005/8/layout/target3"/>
    <dgm:cxn modelId="{F6E93E07-70CB-45DD-B0E1-797898ECFF2D}" type="presParOf" srcId="{922FEBFB-006E-4B9F-93D7-2E9AEFB3AB93}" destId="{46D779EF-3997-4B38-AB82-89D41C04524A}" srcOrd="1" destOrd="0" presId="urn:microsoft.com/office/officeart/2005/8/layout/target3"/>
    <dgm:cxn modelId="{D1281A57-A7EB-4299-881B-085E3167FB9A}" type="presParOf" srcId="{922FEBFB-006E-4B9F-93D7-2E9AEFB3AB93}" destId="{33023E31-F025-426C-A89C-74AC0D45DA7F}" srcOrd="2" destOrd="0" presId="urn:microsoft.com/office/officeart/2005/8/layout/target3"/>
    <dgm:cxn modelId="{3F6DF7E7-0B94-45CF-974C-4CBDF9EB81AF}" type="presParOf" srcId="{922FEBFB-006E-4B9F-93D7-2E9AEFB3AB93}" destId="{3B5CE1F3-01AB-41B6-9803-FC12AC9E7607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F9CDB9F2-0E3D-4281-AB10-6345D8D8146D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AF49676-5BB6-409D-B867-35213A246195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0" baseline="0" dirty="0" smtClean="0"/>
            <a:t>Методы работы</a:t>
          </a:r>
          <a:endParaRPr lang="ru-RU" b="0" baseline="0" dirty="0"/>
        </a:p>
      </dgm:t>
    </dgm:pt>
    <dgm:pt modelId="{8CAFC84D-6314-4906-AD91-52C9E7418FF0}" type="parTrans" cxnId="{CE7D8D21-EC1A-4CD8-8384-3B6D0BD3FBC8}">
      <dgm:prSet/>
      <dgm:spPr/>
      <dgm:t>
        <a:bodyPr/>
        <a:lstStyle/>
        <a:p>
          <a:endParaRPr lang="ru-RU"/>
        </a:p>
      </dgm:t>
    </dgm:pt>
    <dgm:pt modelId="{533EA236-EBF0-447A-ADEC-DEB120558348}" type="sibTrans" cxnId="{CE7D8D21-EC1A-4CD8-8384-3B6D0BD3FBC8}">
      <dgm:prSet/>
      <dgm:spPr/>
      <dgm:t>
        <a:bodyPr/>
        <a:lstStyle/>
        <a:p>
          <a:endParaRPr lang="ru-RU"/>
        </a:p>
      </dgm:t>
    </dgm:pt>
    <dgm:pt modelId="{B4D7150F-B083-4E69-8E89-2733B0123A9F}" type="pres">
      <dgm:prSet presAssocID="{F9CDB9F2-0E3D-4281-AB10-6345D8D8146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821EC9-1154-4943-A8A3-4D0D59031200}" type="pres">
      <dgm:prSet presAssocID="{FAF49676-5BB6-409D-B867-35213A246195}" presName="circle1" presStyleLbl="node1" presStyleIdx="0" presStyleCnt="1"/>
      <dgm:spPr/>
    </dgm:pt>
    <dgm:pt modelId="{797360D3-AA6D-4D03-883B-BA3592DA8F69}" type="pres">
      <dgm:prSet presAssocID="{FAF49676-5BB6-409D-B867-35213A246195}" presName="space" presStyleCnt="0"/>
      <dgm:spPr/>
    </dgm:pt>
    <dgm:pt modelId="{47B54042-1CB3-4FC9-93DF-4B74B1540000}" type="pres">
      <dgm:prSet presAssocID="{FAF49676-5BB6-409D-B867-35213A246195}" presName="rect1" presStyleLbl="alignAcc1" presStyleIdx="0" presStyleCnt="1"/>
      <dgm:spPr/>
      <dgm:t>
        <a:bodyPr/>
        <a:lstStyle/>
        <a:p>
          <a:endParaRPr lang="ru-RU"/>
        </a:p>
      </dgm:t>
    </dgm:pt>
    <dgm:pt modelId="{3B2D6457-F55C-412F-9549-C08A82314E1B}" type="pres">
      <dgm:prSet presAssocID="{FAF49676-5BB6-409D-B867-35213A246195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58DAF8-51CC-49FA-85D0-745369015FF5}" type="presOf" srcId="{FAF49676-5BB6-409D-B867-35213A246195}" destId="{47B54042-1CB3-4FC9-93DF-4B74B1540000}" srcOrd="0" destOrd="0" presId="urn:microsoft.com/office/officeart/2005/8/layout/target3"/>
    <dgm:cxn modelId="{CE7D8D21-EC1A-4CD8-8384-3B6D0BD3FBC8}" srcId="{F9CDB9F2-0E3D-4281-AB10-6345D8D8146D}" destId="{FAF49676-5BB6-409D-B867-35213A246195}" srcOrd="0" destOrd="0" parTransId="{8CAFC84D-6314-4906-AD91-52C9E7418FF0}" sibTransId="{533EA236-EBF0-447A-ADEC-DEB120558348}"/>
    <dgm:cxn modelId="{2209A475-7BC3-44D2-A84B-D630D7E4CDC9}" type="presOf" srcId="{F9CDB9F2-0E3D-4281-AB10-6345D8D8146D}" destId="{B4D7150F-B083-4E69-8E89-2733B0123A9F}" srcOrd="0" destOrd="0" presId="urn:microsoft.com/office/officeart/2005/8/layout/target3"/>
    <dgm:cxn modelId="{610CF5EB-AC5E-49BC-81C9-D8D8FB5906ED}" type="presOf" srcId="{FAF49676-5BB6-409D-B867-35213A246195}" destId="{3B2D6457-F55C-412F-9549-C08A82314E1B}" srcOrd="1" destOrd="0" presId="urn:microsoft.com/office/officeart/2005/8/layout/target3"/>
    <dgm:cxn modelId="{4786CC2A-320A-44D6-9476-4AA566EC775A}" type="presParOf" srcId="{B4D7150F-B083-4E69-8E89-2733B0123A9F}" destId="{AF821EC9-1154-4943-A8A3-4D0D59031200}" srcOrd="0" destOrd="0" presId="urn:microsoft.com/office/officeart/2005/8/layout/target3"/>
    <dgm:cxn modelId="{ED2E79DC-8F99-46E7-967D-7159445ED46F}" type="presParOf" srcId="{B4D7150F-B083-4E69-8E89-2733B0123A9F}" destId="{797360D3-AA6D-4D03-883B-BA3592DA8F69}" srcOrd="1" destOrd="0" presId="urn:microsoft.com/office/officeart/2005/8/layout/target3"/>
    <dgm:cxn modelId="{67BEC83C-75F8-44D8-9862-88A8CCE29BEB}" type="presParOf" srcId="{B4D7150F-B083-4E69-8E89-2733B0123A9F}" destId="{47B54042-1CB3-4FC9-93DF-4B74B1540000}" srcOrd="2" destOrd="0" presId="urn:microsoft.com/office/officeart/2005/8/layout/target3"/>
    <dgm:cxn modelId="{69B84B48-9B2C-4A6F-BA2F-0835CAE3E4DD}" type="presParOf" srcId="{B4D7150F-B083-4E69-8E89-2733B0123A9F}" destId="{3B2D6457-F55C-412F-9549-C08A82314E1B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E5C0DE37-4136-4208-BDB8-7E1BFA89229B}" type="doc">
      <dgm:prSet loTypeId="urn:microsoft.com/office/officeart/2005/8/layout/lProcess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FFFF9F-083F-4CA7-ADE8-0573D58F77C6}">
      <dgm:prSet phldrT="[Текст]"/>
      <dgm:spPr/>
      <dgm:t>
        <a:bodyPr/>
        <a:lstStyle/>
        <a:p>
          <a:endParaRPr lang="ru-RU" dirty="0"/>
        </a:p>
      </dgm:t>
    </dgm:pt>
    <dgm:pt modelId="{D858A906-0ADA-4181-816E-011DA1072299}" type="parTrans" cxnId="{A6A68366-4937-4133-B648-1365F873C004}">
      <dgm:prSet/>
      <dgm:spPr/>
      <dgm:t>
        <a:bodyPr/>
        <a:lstStyle/>
        <a:p>
          <a:endParaRPr lang="ru-RU"/>
        </a:p>
      </dgm:t>
    </dgm:pt>
    <dgm:pt modelId="{29D84269-C542-43F4-83C0-0CF434529581}" type="sibTrans" cxnId="{A6A68366-4937-4133-B648-1365F873C004}">
      <dgm:prSet/>
      <dgm:spPr/>
      <dgm:t>
        <a:bodyPr/>
        <a:lstStyle/>
        <a:p>
          <a:endParaRPr lang="ru-RU"/>
        </a:p>
      </dgm:t>
    </dgm:pt>
    <dgm:pt modelId="{071838C1-238C-4E90-89C5-D5A0CB39D998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моделирование (схемы, чертежи, геометрические фигуры)</a:t>
          </a:r>
          <a:endParaRPr lang="ru-RU" sz="2000" dirty="0"/>
        </a:p>
      </dgm:t>
    </dgm:pt>
    <dgm:pt modelId="{E64AFDE9-7286-4DE2-A0C3-1CF1D2D2A37D}" type="parTrans" cxnId="{7897AA20-5AB5-4D21-B07D-C10741B57B4C}">
      <dgm:prSet/>
      <dgm:spPr/>
      <dgm:t>
        <a:bodyPr/>
        <a:lstStyle/>
        <a:p>
          <a:endParaRPr lang="ru-RU"/>
        </a:p>
      </dgm:t>
    </dgm:pt>
    <dgm:pt modelId="{A4B9B856-BBFF-4ABA-A6BA-BF540B650AE3}" type="sibTrans" cxnId="{7897AA20-5AB5-4D21-B07D-C10741B57B4C}">
      <dgm:prSet/>
      <dgm:spPr/>
      <dgm:t>
        <a:bodyPr/>
        <a:lstStyle/>
        <a:p>
          <a:endParaRPr lang="ru-RU"/>
        </a:p>
      </dgm:t>
    </dgm:pt>
    <dgm:pt modelId="{65D1EF65-6E09-4B5F-B69C-CF87765DD8C6}">
      <dgm:prSet phldrT="[Текст]" custT="1"/>
      <dgm:spPr/>
      <dgm:t>
        <a:bodyPr/>
        <a:lstStyle/>
        <a:p>
          <a:r>
            <a:rPr lang="ru-RU" sz="2000" smtClean="0">
              <a:latin typeface="Times New Roman" pitchFamily="18" charset="0"/>
              <a:cs typeface="Times New Roman" pitchFamily="18" charset="0"/>
            </a:rPr>
            <a:t>словесный (беседа, рассказ, сообщение, объяснение, диалог)</a:t>
          </a:r>
          <a:endParaRPr lang="ru-RU" sz="2000" dirty="0"/>
        </a:p>
      </dgm:t>
    </dgm:pt>
    <dgm:pt modelId="{B638438E-C1B5-40F6-BAB2-6DE50F718975}" type="parTrans" cxnId="{B07E094F-7C52-4418-9312-08D95E5F01DC}">
      <dgm:prSet/>
      <dgm:spPr/>
      <dgm:t>
        <a:bodyPr/>
        <a:lstStyle/>
        <a:p>
          <a:endParaRPr lang="ru-RU"/>
        </a:p>
      </dgm:t>
    </dgm:pt>
    <dgm:pt modelId="{1870219B-91F2-4FAF-9499-62CC2BCC7E7E}" type="sibTrans" cxnId="{B07E094F-7C52-4418-9312-08D95E5F01DC}">
      <dgm:prSet/>
      <dgm:spPr/>
      <dgm:t>
        <a:bodyPr/>
        <a:lstStyle/>
        <a:p>
          <a:endParaRPr lang="ru-RU"/>
        </a:p>
      </dgm:t>
    </dgm:pt>
    <dgm:pt modelId="{70C4B886-2AE5-44B8-B776-6CD8289BA71A}">
      <dgm:prSet phldrT="[Текст]" phldr="1"/>
      <dgm:spPr/>
      <dgm:t>
        <a:bodyPr/>
        <a:lstStyle/>
        <a:p>
          <a:endParaRPr lang="ru-RU" dirty="0"/>
        </a:p>
      </dgm:t>
    </dgm:pt>
    <dgm:pt modelId="{EC259B5A-135E-44DC-A42A-6E75B1139BEA}" type="parTrans" cxnId="{2C963404-B3C9-4401-880E-CE1A49777F59}">
      <dgm:prSet/>
      <dgm:spPr/>
      <dgm:t>
        <a:bodyPr/>
        <a:lstStyle/>
        <a:p>
          <a:endParaRPr lang="ru-RU"/>
        </a:p>
      </dgm:t>
    </dgm:pt>
    <dgm:pt modelId="{3A8C6A27-4AD9-4B62-B820-00EBCB6ABD04}" type="sibTrans" cxnId="{2C963404-B3C9-4401-880E-CE1A49777F59}">
      <dgm:prSet/>
      <dgm:spPr/>
      <dgm:t>
        <a:bodyPr/>
        <a:lstStyle/>
        <a:p>
          <a:endParaRPr lang="ru-RU"/>
        </a:p>
      </dgm:t>
    </dgm:pt>
    <dgm:pt modelId="{55418544-1627-40E4-BA75-11634FC2A65B}">
      <dgm:prSet phldrT="[Текст]" custT="1"/>
      <dgm:spPr/>
      <dgm:t>
        <a:bodyPr/>
        <a:lstStyle/>
        <a:p>
          <a:r>
            <a:rPr lang="ru-RU" sz="2000" smtClean="0">
              <a:latin typeface="Times New Roman" pitchFamily="18" charset="0"/>
              <a:cs typeface="Times New Roman" pitchFamily="18" charset="0"/>
            </a:rPr>
            <a:t>игровой (путешествия, тренинги, ролевая игра)</a:t>
          </a:r>
          <a:endParaRPr lang="ru-RU" sz="2000" dirty="0"/>
        </a:p>
      </dgm:t>
    </dgm:pt>
    <dgm:pt modelId="{5192BB08-E2A1-45B6-8237-F4D6843C8528}" type="parTrans" cxnId="{4ED3CDD4-AF9D-469B-9547-5C3172F91DE3}">
      <dgm:prSet/>
      <dgm:spPr/>
      <dgm:t>
        <a:bodyPr/>
        <a:lstStyle/>
        <a:p>
          <a:endParaRPr lang="ru-RU"/>
        </a:p>
      </dgm:t>
    </dgm:pt>
    <dgm:pt modelId="{941FE3AD-B180-49FE-ACB5-365055248D41}" type="sibTrans" cxnId="{4ED3CDD4-AF9D-469B-9547-5C3172F91DE3}">
      <dgm:prSet/>
      <dgm:spPr/>
      <dgm:t>
        <a:bodyPr/>
        <a:lstStyle/>
        <a:p>
          <a:endParaRPr lang="ru-RU"/>
        </a:p>
      </dgm:t>
    </dgm:pt>
    <dgm:pt modelId="{9DD28B80-02D8-47EE-BCDC-D80D40EE1E39}">
      <dgm:prSet phldrT="[Текст]" custT="1"/>
      <dgm:spPr/>
      <dgm:t>
        <a:bodyPr/>
        <a:lstStyle/>
        <a:p>
          <a:r>
            <a:rPr lang="ru-RU" sz="2000" smtClean="0">
              <a:latin typeface="Times New Roman" pitchFamily="18" charset="0"/>
              <a:cs typeface="Times New Roman" pitchFamily="18" charset="0"/>
            </a:rPr>
            <a:t>практический (упражнения, эксперименты, зарисовки, схемы, чертежи)</a:t>
          </a:r>
          <a:endParaRPr lang="ru-RU" sz="2000" dirty="0"/>
        </a:p>
      </dgm:t>
    </dgm:pt>
    <dgm:pt modelId="{48F7C200-9AE8-4B0D-B04B-90550C23CEDF}" type="parTrans" cxnId="{EEBF96D6-D64D-435C-B07C-2EBE494B3FBE}">
      <dgm:prSet/>
      <dgm:spPr/>
      <dgm:t>
        <a:bodyPr/>
        <a:lstStyle/>
        <a:p>
          <a:endParaRPr lang="ru-RU"/>
        </a:p>
      </dgm:t>
    </dgm:pt>
    <dgm:pt modelId="{438CC76D-12E9-48C1-BBAC-E09418E3D48A}" type="sibTrans" cxnId="{EEBF96D6-D64D-435C-B07C-2EBE494B3FBE}">
      <dgm:prSet/>
      <dgm:spPr/>
      <dgm:t>
        <a:bodyPr/>
        <a:lstStyle/>
        <a:p>
          <a:endParaRPr lang="ru-RU"/>
        </a:p>
      </dgm:t>
    </dgm:pt>
    <dgm:pt modelId="{8971749F-303B-48A8-A182-0E4132F491F5}">
      <dgm:prSet phldrT="[Текст]" phldr="1"/>
      <dgm:spPr/>
      <dgm:t>
        <a:bodyPr/>
        <a:lstStyle/>
        <a:p>
          <a:endParaRPr lang="ru-RU" dirty="0"/>
        </a:p>
      </dgm:t>
    </dgm:pt>
    <dgm:pt modelId="{FD567257-5734-4A14-8D3A-73C06F818AFE}" type="parTrans" cxnId="{AC407E82-9EE9-4AE9-AD1D-502A6E565AD2}">
      <dgm:prSet/>
      <dgm:spPr/>
      <dgm:t>
        <a:bodyPr/>
        <a:lstStyle/>
        <a:p>
          <a:endParaRPr lang="ru-RU"/>
        </a:p>
      </dgm:t>
    </dgm:pt>
    <dgm:pt modelId="{35C9E3FD-C374-4ADA-BB56-3543A62386C7}" type="sibTrans" cxnId="{AC407E82-9EE9-4AE9-AD1D-502A6E565AD2}">
      <dgm:prSet/>
      <dgm:spPr/>
      <dgm:t>
        <a:bodyPr/>
        <a:lstStyle/>
        <a:p>
          <a:endParaRPr lang="ru-RU"/>
        </a:p>
      </dgm:t>
    </dgm:pt>
    <dgm:pt modelId="{5581C983-F682-4C47-AF3C-3733DA66736C}">
      <dgm:prSet phldrT="[Текст]" custT="1"/>
      <dgm:spPr/>
      <dgm:t>
        <a:bodyPr/>
        <a:lstStyle/>
        <a:p>
          <a:r>
            <a:rPr lang="ru-RU" sz="2000" smtClean="0">
              <a:latin typeface="Times New Roman" pitchFamily="18" charset="0"/>
              <a:cs typeface="Times New Roman" pitchFamily="18" charset="0"/>
            </a:rPr>
            <a:t>наглядный (образцы, таблицы, схемы, раздаточный материал)</a:t>
          </a:r>
          <a:endParaRPr lang="ru-RU" sz="2000" dirty="0"/>
        </a:p>
      </dgm:t>
    </dgm:pt>
    <dgm:pt modelId="{6523480B-65A4-4EC1-8334-38BA1E298DA8}" type="parTrans" cxnId="{90DE3E11-F5DA-40C9-8A42-EF3DA4B76765}">
      <dgm:prSet/>
      <dgm:spPr/>
      <dgm:t>
        <a:bodyPr/>
        <a:lstStyle/>
        <a:p>
          <a:endParaRPr lang="ru-RU"/>
        </a:p>
      </dgm:t>
    </dgm:pt>
    <dgm:pt modelId="{447A095E-F447-49FE-B70A-F85809EDDC72}" type="sibTrans" cxnId="{90DE3E11-F5DA-40C9-8A42-EF3DA4B76765}">
      <dgm:prSet/>
      <dgm:spPr/>
      <dgm:t>
        <a:bodyPr/>
        <a:lstStyle/>
        <a:p>
          <a:endParaRPr lang="ru-RU"/>
        </a:p>
      </dgm:t>
    </dgm:pt>
    <dgm:pt modelId="{E728BD5A-A147-4A43-9960-1B790E6F9218}">
      <dgm:prSet phldrT="[Текст]" custT="1"/>
      <dgm:spPr/>
      <dgm:t>
        <a:bodyPr/>
        <a:lstStyle/>
        <a:p>
          <a:r>
            <a:rPr lang="ru-RU" sz="2000" smtClean="0">
              <a:latin typeface="Times New Roman" pitchFamily="18" charset="0"/>
              <a:cs typeface="Times New Roman" pitchFamily="18" charset="0"/>
            </a:rPr>
            <a:t>убеждения (пример, самоанализ, анализ практической деятельности)</a:t>
          </a:r>
          <a:endParaRPr lang="ru-RU" sz="2000" dirty="0"/>
        </a:p>
      </dgm:t>
    </dgm:pt>
    <dgm:pt modelId="{5BEDBF4C-2618-428F-8430-7E92E56BB55B}" type="parTrans" cxnId="{346AD488-DC41-4D99-910F-B7973082F293}">
      <dgm:prSet/>
      <dgm:spPr/>
      <dgm:t>
        <a:bodyPr/>
        <a:lstStyle/>
        <a:p>
          <a:endParaRPr lang="ru-RU"/>
        </a:p>
      </dgm:t>
    </dgm:pt>
    <dgm:pt modelId="{AD2E970A-3554-4B29-8FBB-0A3725BE60A5}" type="sibTrans" cxnId="{346AD488-DC41-4D99-910F-B7973082F293}">
      <dgm:prSet/>
      <dgm:spPr/>
      <dgm:t>
        <a:bodyPr/>
        <a:lstStyle/>
        <a:p>
          <a:endParaRPr lang="ru-RU"/>
        </a:p>
      </dgm:t>
    </dgm:pt>
    <dgm:pt modelId="{FDDA36FF-A6A6-4CD5-A40D-1E229E384FD3}" type="pres">
      <dgm:prSet presAssocID="{E5C0DE37-4136-4208-BDB8-7E1BFA89229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EA70A4-5D90-40B9-BE59-506BF202A37B}" type="pres">
      <dgm:prSet presAssocID="{3CFFFF9F-083F-4CA7-ADE8-0573D58F77C6}" presName="compNode" presStyleCnt="0"/>
      <dgm:spPr/>
      <dgm:t>
        <a:bodyPr/>
        <a:lstStyle/>
        <a:p>
          <a:endParaRPr lang="ru-RU"/>
        </a:p>
      </dgm:t>
    </dgm:pt>
    <dgm:pt modelId="{7FA68BDB-DA97-4AAE-B4AA-EB9AAE5D0F62}" type="pres">
      <dgm:prSet presAssocID="{3CFFFF9F-083F-4CA7-ADE8-0573D58F77C6}" presName="aNode" presStyleLbl="bgShp" presStyleIdx="0" presStyleCnt="3"/>
      <dgm:spPr/>
      <dgm:t>
        <a:bodyPr/>
        <a:lstStyle/>
        <a:p>
          <a:endParaRPr lang="ru-RU"/>
        </a:p>
      </dgm:t>
    </dgm:pt>
    <dgm:pt modelId="{79F3BB06-8784-46DF-850C-BD31D9395FAE}" type="pres">
      <dgm:prSet presAssocID="{3CFFFF9F-083F-4CA7-ADE8-0573D58F77C6}" presName="textNode" presStyleLbl="bgShp" presStyleIdx="0" presStyleCnt="3"/>
      <dgm:spPr/>
      <dgm:t>
        <a:bodyPr/>
        <a:lstStyle/>
        <a:p>
          <a:endParaRPr lang="ru-RU"/>
        </a:p>
      </dgm:t>
    </dgm:pt>
    <dgm:pt modelId="{A302C6D8-6AAE-4087-B732-D8E128132DEE}" type="pres">
      <dgm:prSet presAssocID="{3CFFFF9F-083F-4CA7-ADE8-0573D58F77C6}" presName="compChildNode" presStyleCnt="0"/>
      <dgm:spPr/>
      <dgm:t>
        <a:bodyPr/>
        <a:lstStyle/>
        <a:p>
          <a:endParaRPr lang="ru-RU"/>
        </a:p>
      </dgm:t>
    </dgm:pt>
    <dgm:pt modelId="{843DF0BC-DA8D-49B9-906B-A0A4808B127B}" type="pres">
      <dgm:prSet presAssocID="{3CFFFF9F-083F-4CA7-ADE8-0573D58F77C6}" presName="theInnerList" presStyleCnt="0"/>
      <dgm:spPr/>
      <dgm:t>
        <a:bodyPr/>
        <a:lstStyle/>
        <a:p>
          <a:endParaRPr lang="ru-RU"/>
        </a:p>
      </dgm:t>
    </dgm:pt>
    <dgm:pt modelId="{00C5F537-296D-4D2A-A78C-A4A650AFABB0}" type="pres">
      <dgm:prSet presAssocID="{071838C1-238C-4E90-89C5-D5A0CB39D998}" presName="childNode" presStyleLbl="node1" presStyleIdx="0" presStyleCnt="6" custScaleX="120641" custScaleY="119896" custLinFactY="-75142" custLinFactNeighborX="-168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7D951-219D-40D3-AC63-B57FA6D2FCAD}" type="pres">
      <dgm:prSet presAssocID="{071838C1-238C-4E90-89C5-D5A0CB39D998}" presName="aSpace2" presStyleCnt="0"/>
      <dgm:spPr/>
      <dgm:t>
        <a:bodyPr/>
        <a:lstStyle/>
        <a:p>
          <a:endParaRPr lang="ru-RU"/>
        </a:p>
      </dgm:t>
    </dgm:pt>
    <dgm:pt modelId="{60CC1EEB-B1FD-4B95-8351-4032B34C600D}" type="pres">
      <dgm:prSet presAssocID="{65D1EF65-6E09-4B5F-B69C-CF87765DD8C6}" presName="childNode" presStyleLbl="node1" presStyleIdx="1" presStyleCnt="6" custScaleX="90164" custScaleY="173089" custLinFactY="-7098" custLinFactNeighborX="-60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433351-3F52-463E-8203-43D9428567FC}" type="pres">
      <dgm:prSet presAssocID="{3CFFFF9F-083F-4CA7-ADE8-0573D58F77C6}" presName="aSpace" presStyleCnt="0"/>
      <dgm:spPr/>
      <dgm:t>
        <a:bodyPr/>
        <a:lstStyle/>
        <a:p>
          <a:endParaRPr lang="ru-RU"/>
        </a:p>
      </dgm:t>
    </dgm:pt>
    <dgm:pt modelId="{DC92B123-2CE6-4019-901A-0DC021047A8C}" type="pres">
      <dgm:prSet presAssocID="{70C4B886-2AE5-44B8-B776-6CD8289BA71A}" presName="compNode" presStyleCnt="0"/>
      <dgm:spPr/>
      <dgm:t>
        <a:bodyPr/>
        <a:lstStyle/>
        <a:p>
          <a:endParaRPr lang="ru-RU"/>
        </a:p>
      </dgm:t>
    </dgm:pt>
    <dgm:pt modelId="{9159E0A0-65E8-4316-9644-2AAC0FD25788}" type="pres">
      <dgm:prSet presAssocID="{70C4B886-2AE5-44B8-B776-6CD8289BA71A}" presName="aNode" presStyleLbl="bgShp" presStyleIdx="1" presStyleCnt="3"/>
      <dgm:spPr/>
      <dgm:t>
        <a:bodyPr/>
        <a:lstStyle/>
        <a:p>
          <a:endParaRPr lang="ru-RU"/>
        </a:p>
      </dgm:t>
    </dgm:pt>
    <dgm:pt modelId="{1FBEEDBD-7B78-46F8-96F8-788144EE4BA1}" type="pres">
      <dgm:prSet presAssocID="{70C4B886-2AE5-44B8-B776-6CD8289BA71A}" presName="textNode" presStyleLbl="bgShp" presStyleIdx="1" presStyleCnt="3"/>
      <dgm:spPr/>
      <dgm:t>
        <a:bodyPr/>
        <a:lstStyle/>
        <a:p>
          <a:endParaRPr lang="ru-RU"/>
        </a:p>
      </dgm:t>
    </dgm:pt>
    <dgm:pt modelId="{112702F2-786A-4895-B48B-DC25E1CF43C2}" type="pres">
      <dgm:prSet presAssocID="{70C4B886-2AE5-44B8-B776-6CD8289BA71A}" presName="compChildNode" presStyleCnt="0"/>
      <dgm:spPr/>
      <dgm:t>
        <a:bodyPr/>
        <a:lstStyle/>
        <a:p>
          <a:endParaRPr lang="ru-RU"/>
        </a:p>
      </dgm:t>
    </dgm:pt>
    <dgm:pt modelId="{A7FA1B53-D6A9-42CB-8BFD-8F487F91905F}" type="pres">
      <dgm:prSet presAssocID="{70C4B886-2AE5-44B8-B776-6CD8289BA71A}" presName="theInnerList" presStyleCnt="0"/>
      <dgm:spPr/>
      <dgm:t>
        <a:bodyPr/>
        <a:lstStyle/>
        <a:p>
          <a:endParaRPr lang="ru-RU"/>
        </a:p>
      </dgm:t>
    </dgm:pt>
    <dgm:pt modelId="{44C95602-8252-4F7C-9CA8-C1AC8B6E75E9}" type="pres">
      <dgm:prSet presAssocID="{55418544-1627-40E4-BA75-11634FC2A65B}" presName="childNode" presStyleLbl="node1" presStyleIdx="2" presStyleCnt="6" custScaleX="120269" custScaleY="358280" custLinFactY="-201336" custLinFactNeighborX="476" custLinFactNeighborY="-3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10F2EB-32D8-4450-92CC-E15E9B932DC0}" type="pres">
      <dgm:prSet presAssocID="{55418544-1627-40E4-BA75-11634FC2A65B}" presName="aSpace2" presStyleCnt="0"/>
      <dgm:spPr/>
      <dgm:t>
        <a:bodyPr/>
        <a:lstStyle/>
        <a:p>
          <a:endParaRPr lang="ru-RU"/>
        </a:p>
      </dgm:t>
    </dgm:pt>
    <dgm:pt modelId="{914995FA-BCF3-4D11-80E9-5DBC0E6C6511}" type="pres">
      <dgm:prSet presAssocID="{9DD28B80-02D8-47EE-BCDC-D80D40EE1E39}" presName="childNode" presStyleLbl="node1" presStyleIdx="3" presStyleCnt="6" custScaleX="120641" custScaleY="407257" custLinFactY="-26143" custLinFactNeighborX="-206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15237C-501D-45E4-A62E-15EFE28FF5C3}" type="pres">
      <dgm:prSet presAssocID="{70C4B886-2AE5-44B8-B776-6CD8289BA71A}" presName="aSpace" presStyleCnt="0"/>
      <dgm:spPr/>
      <dgm:t>
        <a:bodyPr/>
        <a:lstStyle/>
        <a:p>
          <a:endParaRPr lang="ru-RU"/>
        </a:p>
      </dgm:t>
    </dgm:pt>
    <dgm:pt modelId="{35998B10-88A9-4C03-8FF7-9D63FACA7AA2}" type="pres">
      <dgm:prSet presAssocID="{8971749F-303B-48A8-A182-0E4132F491F5}" presName="compNode" presStyleCnt="0"/>
      <dgm:spPr/>
      <dgm:t>
        <a:bodyPr/>
        <a:lstStyle/>
        <a:p>
          <a:endParaRPr lang="ru-RU"/>
        </a:p>
      </dgm:t>
    </dgm:pt>
    <dgm:pt modelId="{1C15F22B-CB96-49FE-AF14-AD1330CCB886}" type="pres">
      <dgm:prSet presAssocID="{8971749F-303B-48A8-A182-0E4132F491F5}" presName="aNode" presStyleLbl="bgShp" presStyleIdx="2" presStyleCnt="3"/>
      <dgm:spPr/>
      <dgm:t>
        <a:bodyPr/>
        <a:lstStyle/>
        <a:p>
          <a:endParaRPr lang="ru-RU"/>
        </a:p>
      </dgm:t>
    </dgm:pt>
    <dgm:pt modelId="{2345E63B-B49C-4A96-86E6-8C37A9FC94C7}" type="pres">
      <dgm:prSet presAssocID="{8971749F-303B-48A8-A182-0E4132F491F5}" presName="textNode" presStyleLbl="bgShp" presStyleIdx="2" presStyleCnt="3"/>
      <dgm:spPr/>
      <dgm:t>
        <a:bodyPr/>
        <a:lstStyle/>
        <a:p>
          <a:endParaRPr lang="ru-RU"/>
        </a:p>
      </dgm:t>
    </dgm:pt>
    <dgm:pt modelId="{07210F62-2BE6-4C3C-ABF1-CFFA3F9043C2}" type="pres">
      <dgm:prSet presAssocID="{8971749F-303B-48A8-A182-0E4132F491F5}" presName="compChildNode" presStyleCnt="0"/>
      <dgm:spPr/>
      <dgm:t>
        <a:bodyPr/>
        <a:lstStyle/>
        <a:p>
          <a:endParaRPr lang="ru-RU"/>
        </a:p>
      </dgm:t>
    </dgm:pt>
    <dgm:pt modelId="{71EACDCB-9DB6-4124-8F89-60555BCCA751}" type="pres">
      <dgm:prSet presAssocID="{8971749F-303B-48A8-A182-0E4132F491F5}" presName="theInnerList" presStyleCnt="0"/>
      <dgm:spPr/>
      <dgm:t>
        <a:bodyPr/>
        <a:lstStyle/>
        <a:p>
          <a:endParaRPr lang="ru-RU"/>
        </a:p>
      </dgm:t>
    </dgm:pt>
    <dgm:pt modelId="{7315E23A-CB86-49DC-B13B-448EA542BEA7}" type="pres">
      <dgm:prSet presAssocID="{5581C983-F682-4C47-AF3C-3733DA66736C}" presName="childNode" presStyleLbl="node1" presStyleIdx="4" presStyleCnt="6" custScaleX="120269" custScaleY="196852" custLinFactY="-121725" custLinFactNeighborX="-978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987A6F-FF98-44B1-A7A8-36CB43FB7794}" type="pres">
      <dgm:prSet presAssocID="{5581C983-F682-4C47-AF3C-3733DA66736C}" presName="aSpace2" presStyleCnt="0"/>
      <dgm:spPr/>
      <dgm:t>
        <a:bodyPr/>
        <a:lstStyle/>
        <a:p>
          <a:endParaRPr lang="ru-RU"/>
        </a:p>
      </dgm:t>
    </dgm:pt>
    <dgm:pt modelId="{3EF1A0F1-7A0F-48FC-BB9A-AAF7E1D56063}" type="pres">
      <dgm:prSet presAssocID="{E728BD5A-A147-4A43-9960-1B790E6F9218}" presName="childNode" presStyleLbl="node1" presStyleIdx="5" presStyleCnt="6" custScaleX="107928" custScaleY="237104" custLinFactY="-26143" custLinFactNeighborX="28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9386AC-5626-4091-9117-7EF81834FE83}" type="presOf" srcId="{3CFFFF9F-083F-4CA7-ADE8-0573D58F77C6}" destId="{79F3BB06-8784-46DF-850C-BD31D9395FAE}" srcOrd="1" destOrd="0" presId="urn:microsoft.com/office/officeart/2005/8/layout/lProcess2"/>
    <dgm:cxn modelId="{B783AA4A-086D-4BFA-99F4-BCE86BC6CB6D}" type="presOf" srcId="{E5C0DE37-4136-4208-BDB8-7E1BFA89229B}" destId="{FDDA36FF-A6A6-4CD5-A40D-1E229E384FD3}" srcOrd="0" destOrd="0" presId="urn:microsoft.com/office/officeart/2005/8/layout/lProcess2"/>
    <dgm:cxn modelId="{82E6FC28-D743-4AE9-B739-D4566197BD58}" type="presOf" srcId="{071838C1-238C-4E90-89C5-D5A0CB39D998}" destId="{00C5F537-296D-4D2A-A78C-A4A650AFABB0}" srcOrd="0" destOrd="0" presId="urn:microsoft.com/office/officeart/2005/8/layout/lProcess2"/>
    <dgm:cxn modelId="{346AD488-DC41-4D99-910F-B7973082F293}" srcId="{8971749F-303B-48A8-A182-0E4132F491F5}" destId="{E728BD5A-A147-4A43-9960-1B790E6F9218}" srcOrd="1" destOrd="0" parTransId="{5BEDBF4C-2618-428F-8430-7E92E56BB55B}" sibTransId="{AD2E970A-3554-4B29-8FBB-0A3725BE60A5}"/>
    <dgm:cxn modelId="{AC407E82-9EE9-4AE9-AD1D-502A6E565AD2}" srcId="{E5C0DE37-4136-4208-BDB8-7E1BFA89229B}" destId="{8971749F-303B-48A8-A182-0E4132F491F5}" srcOrd="2" destOrd="0" parTransId="{FD567257-5734-4A14-8D3A-73C06F818AFE}" sibTransId="{35C9E3FD-C374-4ADA-BB56-3543A62386C7}"/>
    <dgm:cxn modelId="{EEBF96D6-D64D-435C-B07C-2EBE494B3FBE}" srcId="{70C4B886-2AE5-44B8-B776-6CD8289BA71A}" destId="{9DD28B80-02D8-47EE-BCDC-D80D40EE1E39}" srcOrd="1" destOrd="0" parTransId="{48F7C200-9AE8-4B0D-B04B-90550C23CEDF}" sibTransId="{438CC76D-12E9-48C1-BBAC-E09418E3D48A}"/>
    <dgm:cxn modelId="{A6A68366-4937-4133-B648-1365F873C004}" srcId="{E5C0DE37-4136-4208-BDB8-7E1BFA89229B}" destId="{3CFFFF9F-083F-4CA7-ADE8-0573D58F77C6}" srcOrd="0" destOrd="0" parTransId="{D858A906-0ADA-4181-816E-011DA1072299}" sibTransId="{29D84269-C542-43F4-83C0-0CF434529581}"/>
    <dgm:cxn modelId="{8EE40FC7-6DCB-4F24-9A28-40F592852677}" type="presOf" srcId="{E728BD5A-A147-4A43-9960-1B790E6F9218}" destId="{3EF1A0F1-7A0F-48FC-BB9A-AAF7E1D56063}" srcOrd="0" destOrd="0" presId="urn:microsoft.com/office/officeart/2005/8/layout/lProcess2"/>
    <dgm:cxn modelId="{62B057A6-9A0A-4F8D-869B-F4E78C1DCBD4}" type="presOf" srcId="{5581C983-F682-4C47-AF3C-3733DA66736C}" destId="{7315E23A-CB86-49DC-B13B-448EA542BEA7}" srcOrd="0" destOrd="0" presId="urn:microsoft.com/office/officeart/2005/8/layout/lProcess2"/>
    <dgm:cxn modelId="{CE1FD545-13BD-41B1-AAEB-4405E7B570F3}" type="presOf" srcId="{8971749F-303B-48A8-A182-0E4132F491F5}" destId="{2345E63B-B49C-4A96-86E6-8C37A9FC94C7}" srcOrd="1" destOrd="0" presId="urn:microsoft.com/office/officeart/2005/8/layout/lProcess2"/>
    <dgm:cxn modelId="{4F804391-BA56-463C-8D58-1552F78E6C0B}" type="presOf" srcId="{9DD28B80-02D8-47EE-BCDC-D80D40EE1E39}" destId="{914995FA-BCF3-4D11-80E9-5DBC0E6C6511}" srcOrd="0" destOrd="0" presId="urn:microsoft.com/office/officeart/2005/8/layout/lProcess2"/>
    <dgm:cxn modelId="{B07E094F-7C52-4418-9312-08D95E5F01DC}" srcId="{3CFFFF9F-083F-4CA7-ADE8-0573D58F77C6}" destId="{65D1EF65-6E09-4B5F-B69C-CF87765DD8C6}" srcOrd="1" destOrd="0" parTransId="{B638438E-C1B5-40F6-BAB2-6DE50F718975}" sibTransId="{1870219B-91F2-4FAF-9499-62CC2BCC7E7E}"/>
    <dgm:cxn modelId="{711CCEF7-70FB-499D-8F99-B4623A17A30D}" type="presOf" srcId="{3CFFFF9F-083F-4CA7-ADE8-0573D58F77C6}" destId="{7FA68BDB-DA97-4AAE-B4AA-EB9AAE5D0F62}" srcOrd="0" destOrd="0" presId="urn:microsoft.com/office/officeart/2005/8/layout/lProcess2"/>
    <dgm:cxn modelId="{180EA8C7-0E81-47F1-AC83-D54AA6540CFA}" type="presOf" srcId="{55418544-1627-40E4-BA75-11634FC2A65B}" destId="{44C95602-8252-4F7C-9CA8-C1AC8B6E75E9}" srcOrd="0" destOrd="0" presId="urn:microsoft.com/office/officeart/2005/8/layout/lProcess2"/>
    <dgm:cxn modelId="{CADFEBD5-D1C6-4366-A4F7-CC97DF008450}" type="presOf" srcId="{70C4B886-2AE5-44B8-B776-6CD8289BA71A}" destId="{1FBEEDBD-7B78-46F8-96F8-788144EE4BA1}" srcOrd="1" destOrd="0" presId="urn:microsoft.com/office/officeart/2005/8/layout/lProcess2"/>
    <dgm:cxn modelId="{4ED3CDD4-AF9D-469B-9547-5C3172F91DE3}" srcId="{70C4B886-2AE5-44B8-B776-6CD8289BA71A}" destId="{55418544-1627-40E4-BA75-11634FC2A65B}" srcOrd="0" destOrd="0" parTransId="{5192BB08-E2A1-45B6-8237-F4D6843C8528}" sibTransId="{941FE3AD-B180-49FE-ACB5-365055248D41}"/>
    <dgm:cxn modelId="{90DE3E11-F5DA-40C9-8A42-EF3DA4B76765}" srcId="{8971749F-303B-48A8-A182-0E4132F491F5}" destId="{5581C983-F682-4C47-AF3C-3733DA66736C}" srcOrd="0" destOrd="0" parTransId="{6523480B-65A4-4EC1-8334-38BA1E298DA8}" sibTransId="{447A095E-F447-49FE-B70A-F85809EDDC72}"/>
    <dgm:cxn modelId="{891F5D13-66D0-42FC-9CFA-B66D498E5DE8}" type="presOf" srcId="{65D1EF65-6E09-4B5F-B69C-CF87765DD8C6}" destId="{60CC1EEB-B1FD-4B95-8351-4032B34C600D}" srcOrd="0" destOrd="0" presId="urn:microsoft.com/office/officeart/2005/8/layout/lProcess2"/>
    <dgm:cxn modelId="{7897AA20-5AB5-4D21-B07D-C10741B57B4C}" srcId="{3CFFFF9F-083F-4CA7-ADE8-0573D58F77C6}" destId="{071838C1-238C-4E90-89C5-D5A0CB39D998}" srcOrd="0" destOrd="0" parTransId="{E64AFDE9-7286-4DE2-A0C3-1CF1D2D2A37D}" sibTransId="{A4B9B856-BBFF-4ABA-A6BA-BF540B650AE3}"/>
    <dgm:cxn modelId="{2C963404-B3C9-4401-880E-CE1A49777F59}" srcId="{E5C0DE37-4136-4208-BDB8-7E1BFA89229B}" destId="{70C4B886-2AE5-44B8-B776-6CD8289BA71A}" srcOrd="1" destOrd="0" parTransId="{EC259B5A-135E-44DC-A42A-6E75B1139BEA}" sibTransId="{3A8C6A27-4AD9-4B62-B820-00EBCB6ABD04}"/>
    <dgm:cxn modelId="{0DE3ABDC-C503-44C5-BF02-3181199FB136}" type="presOf" srcId="{70C4B886-2AE5-44B8-B776-6CD8289BA71A}" destId="{9159E0A0-65E8-4316-9644-2AAC0FD25788}" srcOrd="0" destOrd="0" presId="urn:microsoft.com/office/officeart/2005/8/layout/lProcess2"/>
    <dgm:cxn modelId="{91EA6FF0-ABC1-4A1B-A6B2-BE6835C2263D}" type="presOf" srcId="{8971749F-303B-48A8-A182-0E4132F491F5}" destId="{1C15F22B-CB96-49FE-AF14-AD1330CCB886}" srcOrd="0" destOrd="0" presId="urn:microsoft.com/office/officeart/2005/8/layout/lProcess2"/>
    <dgm:cxn modelId="{110E446B-C299-4056-9F84-0FD166460F2F}" type="presParOf" srcId="{FDDA36FF-A6A6-4CD5-A40D-1E229E384FD3}" destId="{98EA70A4-5D90-40B9-BE59-506BF202A37B}" srcOrd="0" destOrd="0" presId="urn:microsoft.com/office/officeart/2005/8/layout/lProcess2"/>
    <dgm:cxn modelId="{9ADB0530-C1AC-4881-AD03-564E7EB1D2B0}" type="presParOf" srcId="{98EA70A4-5D90-40B9-BE59-506BF202A37B}" destId="{7FA68BDB-DA97-4AAE-B4AA-EB9AAE5D0F62}" srcOrd="0" destOrd="0" presId="urn:microsoft.com/office/officeart/2005/8/layout/lProcess2"/>
    <dgm:cxn modelId="{BC5531CC-04B7-41E5-9421-5767E6340463}" type="presParOf" srcId="{98EA70A4-5D90-40B9-BE59-506BF202A37B}" destId="{79F3BB06-8784-46DF-850C-BD31D9395FAE}" srcOrd="1" destOrd="0" presId="urn:microsoft.com/office/officeart/2005/8/layout/lProcess2"/>
    <dgm:cxn modelId="{23D66D00-EE5A-434C-A326-791674D436E7}" type="presParOf" srcId="{98EA70A4-5D90-40B9-BE59-506BF202A37B}" destId="{A302C6D8-6AAE-4087-B732-D8E128132DEE}" srcOrd="2" destOrd="0" presId="urn:microsoft.com/office/officeart/2005/8/layout/lProcess2"/>
    <dgm:cxn modelId="{1E5D7844-7F2D-4F1E-AD1B-DAEE3F2D8C11}" type="presParOf" srcId="{A302C6D8-6AAE-4087-B732-D8E128132DEE}" destId="{843DF0BC-DA8D-49B9-906B-A0A4808B127B}" srcOrd="0" destOrd="0" presId="urn:microsoft.com/office/officeart/2005/8/layout/lProcess2"/>
    <dgm:cxn modelId="{4AA9B002-6458-4852-AF12-59DE4D62EB8F}" type="presParOf" srcId="{843DF0BC-DA8D-49B9-906B-A0A4808B127B}" destId="{00C5F537-296D-4D2A-A78C-A4A650AFABB0}" srcOrd="0" destOrd="0" presId="urn:microsoft.com/office/officeart/2005/8/layout/lProcess2"/>
    <dgm:cxn modelId="{C825565E-18A2-497A-86E2-3AA9FA368E2F}" type="presParOf" srcId="{843DF0BC-DA8D-49B9-906B-A0A4808B127B}" destId="{46B7D951-219D-40D3-AC63-B57FA6D2FCAD}" srcOrd="1" destOrd="0" presId="urn:microsoft.com/office/officeart/2005/8/layout/lProcess2"/>
    <dgm:cxn modelId="{8319D1C7-FBE8-4BB6-89D3-ACCEB1FD613B}" type="presParOf" srcId="{843DF0BC-DA8D-49B9-906B-A0A4808B127B}" destId="{60CC1EEB-B1FD-4B95-8351-4032B34C600D}" srcOrd="2" destOrd="0" presId="urn:microsoft.com/office/officeart/2005/8/layout/lProcess2"/>
    <dgm:cxn modelId="{70F9EA3A-6AEB-4CDE-8169-F5707A7CF7CC}" type="presParOf" srcId="{FDDA36FF-A6A6-4CD5-A40D-1E229E384FD3}" destId="{FD433351-3F52-463E-8203-43D9428567FC}" srcOrd="1" destOrd="0" presId="urn:microsoft.com/office/officeart/2005/8/layout/lProcess2"/>
    <dgm:cxn modelId="{709A4929-C4CA-4D27-A79A-FE67A0A35CEF}" type="presParOf" srcId="{FDDA36FF-A6A6-4CD5-A40D-1E229E384FD3}" destId="{DC92B123-2CE6-4019-901A-0DC021047A8C}" srcOrd="2" destOrd="0" presId="urn:microsoft.com/office/officeart/2005/8/layout/lProcess2"/>
    <dgm:cxn modelId="{BAE50FD2-A819-40A4-AA05-028B55ECEA44}" type="presParOf" srcId="{DC92B123-2CE6-4019-901A-0DC021047A8C}" destId="{9159E0A0-65E8-4316-9644-2AAC0FD25788}" srcOrd="0" destOrd="0" presId="urn:microsoft.com/office/officeart/2005/8/layout/lProcess2"/>
    <dgm:cxn modelId="{65660A06-0A26-4087-8572-895D59FAFB99}" type="presParOf" srcId="{DC92B123-2CE6-4019-901A-0DC021047A8C}" destId="{1FBEEDBD-7B78-46F8-96F8-788144EE4BA1}" srcOrd="1" destOrd="0" presId="urn:microsoft.com/office/officeart/2005/8/layout/lProcess2"/>
    <dgm:cxn modelId="{8141019F-1780-409E-802B-09DDBED67E10}" type="presParOf" srcId="{DC92B123-2CE6-4019-901A-0DC021047A8C}" destId="{112702F2-786A-4895-B48B-DC25E1CF43C2}" srcOrd="2" destOrd="0" presId="urn:microsoft.com/office/officeart/2005/8/layout/lProcess2"/>
    <dgm:cxn modelId="{35B746BB-FA82-471F-9577-24B815D60699}" type="presParOf" srcId="{112702F2-786A-4895-B48B-DC25E1CF43C2}" destId="{A7FA1B53-D6A9-42CB-8BFD-8F487F91905F}" srcOrd="0" destOrd="0" presId="urn:microsoft.com/office/officeart/2005/8/layout/lProcess2"/>
    <dgm:cxn modelId="{339EECEC-1A57-42D5-9119-EE2DA19ECAF0}" type="presParOf" srcId="{A7FA1B53-D6A9-42CB-8BFD-8F487F91905F}" destId="{44C95602-8252-4F7C-9CA8-C1AC8B6E75E9}" srcOrd="0" destOrd="0" presId="urn:microsoft.com/office/officeart/2005/8/layout/lProcess2"/>
    <dgm:cxn modelId="{85EA0402-E31D-4BD4-89BD-2879A7C74979}" type="presParOf" srcId="{A7FA1B53-D6A9-42CB-8BFD-8F487F91905F}" destId="{EF10F2EB-32D8-4450-92CC-E15E9B932DC0}" srcOrd="1" destOrd="0" presId="urn:microsoft.com/office/officeart/2005/8/layout/lProcess2"/>
    <dgm:cxn modelId="{19773D3C-C522-4E6A-8EC3-64D2D70B2A77}" type="presParOf" srcId="{A7FA1B53-D6A9-42CB-8BFD-8F487F91905F}" destId="{914995FA-BCF3-4D11-80E9-5DBC0E6C6511}" srcOrd="2" destOrd="0" presId="urn:microsoft.com/office/officeart/2005/8/layout/lProcess2"/>
    <dgm:cxn modelId="{6B9AFE16-08EE-437C-8657-1723C83BA514}" type="presParOf" srcId="{FDDA36FF-A6A6-4CD5-A40D-1E229E384FD3}" destId="{EC15237C-501D-45E4-A62E-15EFE28FF5C3}" srcOrd="3" destOrd="0" presId="urn:microsoft.com/office/officeart/2005/8/layout/lProcess2"/>
    <dgm:cxn modelId="{AA9210A9-52A3-4FC3-8EAD-2B4C9A482467}" type="presParOf" srcId="{FDDA36FF-A6A6-4CD5-A40D-1E229E384FD3}" destId="{35998B10-88A9-4C03-8FF7-9D63FACA7AA2}" srcOrd="4" destOrd="0" presId="urn:microsoft.com/office/officeart/2005/8/layout/lProcess2"/>
    <dgm:cxn modelId="{349B54F6-9567-42CD-B6BA-F01AB720DF9C}" type="presParOf" srcId="{35998B10-88A9-4C03-8FF7-9D63FACA7AA2}" destId="{1C15F22B-CB96-49FE-AF14-AD1330CCB886}" srcOrd="0" destOrd="0" presId="urn:microsoft.com/office/officeart/2005/8/layout/lProcess2"/>
    <dgm:cxn modelId="{D9FE4915-BE27-4744-8F9E-DE5678E95FA5}" type="presParOf" srcId="{35998B10-88A9-4C03-8FF7-9D63FACA7AA2}" destId="{2345E63B-B49C-4A96-86E6-8C37A9FC94C7}" srcOrd="1" destOrd="0" presId="urn:microsoft.com/office/officeart/2005/8/layout/lProcess2"/>
    <dgm:cxn modelId="{9C180D33-A981-4E1C-9FE7-B6233BB5476D}" type="presParOf" srcId="{35998B10-88A9-4C03-8FF7-9D63FACA7AA2}" destId="{07210F62-2BE6-4C3C-ABF1-CFFA3F9043C2}" srcOrd="2" destOrd="0" presId="urn:microsoft.com/office/officeart/2005/8/layout/lProcess2"/>
    <dgm:cxn modelId="{E16FBF38-811A-4660-8E17-100DA33DFADE}" type="presParOf" srcId="{07210F62-2BE6-4C3C-ABF1-CFFA3F9043C2}" destId="{71EACDCB-9DB6-4124-8F89-60555BCCA751}" srcOrd="0" destOrd="0" presId="urn:microsoft.com/office/officeart/2005/8/layout/lProcess2"/>
    <dgm:cxn modelId="{7250ACAB-36C4-4A0D-A188-7BE4E96E554E}" type="presParOf" srcId="{71EACDCB-9DB6-4124-8F89-60555BCCA751}" destId="{7315E23A-CB86-49DC-B13B-448EA542BEA7}" srcOrd="0" destOrd="0" presId="urn:microsoft.com/office/officeart/2005/8/layout/lProcess2"/>
    <dgm:cxn modelId="{4005FCB7-ED30-4FCA-8A91-B54BBDDF7DE7}" type="presParOf" srcId="{71EACDCB-9DB6-4124-8F89-60555BCCA751}" destId="{6C987A6F-FF98-44B1-A7A8-36CB43FB7794}" srcOrd="1" destOrd="0" presId="urn:microsoft.com/office/officeart/2005/8/layout/lProcess2"/>
    <dgm:cxn modelId="{6C975DBA-B03F-4AC7-B94D-C9AFCA4EEE7C}" type="presParOf" srcId="{71EACDCB-9DB6-4124-8F89-60555BCCA751}" destId="{3EF1A0F1-7A0F-48FC-BB9A-AAF7E1D56063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41C8D40D-0B63-4D44-8107-541D007B237C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F7CEA3-07FB-4104-B60A-47948622C20D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baseline="0" dirty="0" smtClean="0"/>
            <a:t>Основные направления работы </a:t>
          </a:r>
          <a:endParaRPr lang="ru-RU" b="1" baseline="0" dirty="0"/>
        </a:p>
      </dgm:t>
    </dgm:pt>
    <dgm:pt modelId="{B6B7E0D1-324A-4450-BD54-A85078D40AB9}" type="parTrans" cxnId="{48323B21-56DC-4E4F-89E2-DB7EB01D6334}">
      <dgm:prSet/>
      <dgm:spPr/>
      <dgm:t>
        <a:bodyPr/>
        <a:lstStyle/>
        <a:p>
          <a:endParaRPr lang="ru-RU"/>
        </a:p>
      </dgm:t>
    </dgm:pt>
    <dgm:pt modelId="{0555705E-FBC6-426A-BD89-418A06AF8766}" type="sibTrans" cxnId="{48323B21-56DC-4E4F-89E2-DB7EB01D6334}">
      <dgm:prSet/>
      <dgm:spPr/>
      <dgm:t>
        <a:bodyPr/>
        <a:lstStyle/>
        <a:p>
          <a:endParaRPr lang="ru-RU"/>
        </a:p>
      </dgm:t>
    </dgm:pt>
    <dgm:pt modelId="{B3E38C83-00B3-49D9-8EA8-06677AC46F85}" type="pres">
      <dgm:prSet presAssocID="{41C8D40D-0B63-4D44-8107-541D007B237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6F5F56-1DD7-495F-A982-59010C16DD3D}" type="pres">
      <dgm:prSet presAssocID="{69F7CEA3-07FB-4104-B60A-47948622C20D}" presName="circle1" presStyleLbl="node1" presStyleIdx="0" presStyleCnt="1"/>
      <dgm:spPr/>
    </dgm:pt>
    <dgm:pt modelId="{1791B023-4211-482E-8FBF-AFCE8C5260C4}" type="pres">
      <dgm:prSet presAssocID="{69F7CEA3-07FB-4104-B60A-47948622C20D}" presName="space" presStyleCnt="0"/>
      <dgm:spPr/>
    </dgm:pt>
    <dgm:pt modelId="{F409A745-5F2B-407B-ACBC-324646CA435F}" type="pres">
      <dgm:prSet presAssocID="{69F7CEA3-07FB-4104-B60A-47948622C20D}" presName="rect1" presStyleLbl="alignAcc1" presStyleIdx="0" presStyleCnt="1"/>
      <dgm:spPr/>
      <dgm:t>
        <a:bodyPr/>
        <a:lstStyle/>
        <a:p>
          <a:endParaRPr lang="ru-RU"/>
        </a:p>
      </dgm:t>
    </dgm:pt>
    <dgm:pt modelId="{2E24A0DC-7EE8-4055-8D9B-07E91E0D325F}" type="pres">
      <dgm:prSet presAssocID="{69F7CEA3-07FB-4104-B60A-47948622C20D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323B21-56DC-4E4F-89E2-DB7EB01D6334}" srcId="{41C8D40D-0B63-4D44-8107-541D007B237C}" destId="{69F7CEA3-07FB-4104-B60A-47948622C20D}" srcOrd="0" destOrd="0" parTransId="{B6B7E0D1-324A-4450-BD54-A85078D40AB9}" sibTransId="{0555705E-FBC6-426A-BD89-418A06AF8766}"/>
    <dgm:cxn modelId="{5E5C0D5B-CCE3-48D4-9C97-EE60E17E7620}" type="presOf" srcId="{69F7CEA3-07FB-4104-B60A-47948622C20D}" destId="{2E24A0DC-7EE8-4055-8D9B-07E91E0D325F}" srcOrd="1" destOrd="0" presId="urn:microsoft.com/office/officeart/2005/8/layout/target3"/>
    <dgm:cxn modelId="{9ACAA6BE-D623-4A04-A4C3-8ABF67824B4E}" type="presOf" srcId="{69F7CEA3-07FB-4104-B60A-47948622C20D}" destId="{F409A745-5F2B-407B-ACBC-324646CA435F}" srcOrd="0" destOrd="0" presId="urn:microsoft.com/office/officeart/2005/8/layout/target3"/>
    <dgm:cxn modelId="{6738D2C5-2FB1-4F20-9A08-398231F5F7F9}" type="presOf" srcId="{41C8D40D-0B63-4D44-8107-541D007B237C}" destId="{B3E38C83-00B3-49D9-8EA8-06677AC46F85}" srcOrd="0" destOrd="0" presId="urn:microsoft.com/office/officeart/2005/8/layout/target3"/>
    <dgm:cxn modelId="{96FEE822-7BDA-4211-ADA4-D165DD8BC787}" type="presParOf" srcId="{B3E38C83-00B3-49D9-8EA8-06677AC46F85}" destId="{386F5F56-1DD7-495F-A982-59010C16DD3D}" srcOrd="0" destOrd="0" presId="urn:microsoft.com/office/officeart/2005/8/layout/target3"/>
    <dgm:cxn modelId="{2150662A-3650-483D-A29D-1657C5D5A462}" type="presParOf" srcId="{B3E38C83-00B3-49D9-8EA8-06677AC46F85}" destId="{1791B023-4211-482E-8FBF-AFCE8C5260C4}" srcOrd="1" destOrd="0" presId="urn:microsoft.com/office/officeart/2005/8/layout/target3"/>
    <dgm:cxn modelId="{91F8B46F-BBB4-40A6-92C6-A86535EC1C30}" type="presParOf" srcId="{B3E38C83-00B3-49D9-8EA8-06677AC46F85}" destId="{F409A745-5F2B-407B-ACBC-324646CA435F}" srcOrd="2" destOrd="0" presId="urn:microsoft.com/office/officeart/2005/8/layout/target3"/>
    <dgm:cxn modelId="{D77230DD-AD0C-44C6-BD7C-BA14896C9B53}" type="presParOf" srcId="{B3E38C83-00B3-49D9-8EA8-06677AC46F85}" destId="{2E24A0DC-7EE8-4055-8D9B-07E91E0D325F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76F00796-F615-4B08-971D-C548ED8FA795}" type="doc">
      <dgm:prSet loTypeId="urn:microsoft.com/office/officeart/2005/8/layout/vList4#1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3049D31F-BE75-4E1C-8042-DA2D18DE2367}">
      <dgm:prSet custT="1"/>
      <dgm:spPr/>
      <dgm:t>
        <a:bodyPr anchor="t"/>
        <a:lstStyle/>
        <a:p>
          <a:pPr algn="just" rtl="0"/>
          <a:r>
            <a:rPr lang="ru-RU" sz="2400" dirty="0" smtClean="0"/>
            <a:t>Развивающие игры и упражнения в классе легоконструирования, робототехники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).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2DB41ECA-59C7-42EB-A6DB-A796D79DE700}" type="parTrans" cxnId="{6AEEE431-5F31-411D-A77E-830F7806157C}">
      <dgm:prSet/>
      <dgm:spPr/>
      <dgm:t>
        <a:bodyPr/>
        <a:lstStyle/>
        <a:p>
          <a:endParaRPr lang="ru-RU"/>
        </a:p>
      </dgm:t>
    </dgm:pt>
    <dgm:pt modelId="{31E6002F-C0A4-40E5-97F8-BD777F98A071}" type="sibTrans" cxnId="{6AEEE431-5F31-411D-A77E-830F7806157C}">
      <dgm:prSet/>
      <dgm:spPr/>
      <dgm:t>
        <a:bodyPr/>
        <a:lstStyle/>
        <a:p>
          <a:endParaRPr lang="ru-RU"/>
        </a:p>
      </dgm:t>
    </dgm:pt>
    <dgm:pt modelId="{DE4BF691-0C6B-4D5F-BA67-20C6E24F6A31}">
      <dgm:prSet custT="1"/>
      <dgm:spPr/>
      <dgm:t>
        <a:bodyPr/>
        <a:lstStyle/>
        <a:p>
          <a:r>
            <a:rPr lang="ru-RU" sz="2400" smtClean="0"/>
            <a:t>Занятия в шахматной студии;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4802A091-61FF-4D3C-A542-B97A9672BEB4}" type="parTrans" cxnId="{3AD130A5-D151-4228-9BBC-BCD3B95A0C8A}">
      <dgm:prSet/>
      <dgm:spPr/>
      <dgm:t>
        <a:bodyPr/>
        <a:lstStyle/>
        <a:p>
          <a:endParaRPr lang="ru-RU"/>
        </a:p>
      </dgm:t>
    </dgm:pt>
    <dgm:pt modelId="{5807E35F-5B43-43D1-97CE-342F9EF0CE1C}" type="sibTrans" cxnId="{3AD130A5-D151-4228-9BBC-BCD3B95A0C8A}">
      <dgm:prSet/>
      <dgm:spPr/>
      <dgm:t>
        <a:bodyPr/>
        <a:lstStyle/>
        <a:p>
          <a:endParaRPr lang="ru-RU"/>
        </a:p>
      </dgm:t>
    </dgm:pt>
    <dgm:pt modelId="{638C38B1-0897-4F23-9E48-4D02A04B957C}">
      <dgm:prSet custT="1"/>
      <dgm:spPr/>
      <dgm:t>
        <a:bodyPr/>
        <a:lstStyle/>
        <a:p>
          <a:r>
            <a:rPr lang="ru-RU" sz="2400" smtClean="0"/>
            <a:t>Занимательная математика в кабинете Марии Монтессори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AB5F4D15-FC2D-4C95-AE1D-E4F7B8F35420}" type="parTrans" cxnId="{BC11B79A-E1D4-49FC-9ECF-C16CAE646712}">
      <dgm:prSet/>
      <dgm:spPr/>
      <dgm:t>
        <a:bodyPr/>
        <a:lstStyle/>
        <a:p>
          <a:endParaRPr lang="ru-RU"/>
        </a:p>
      </dgm:t>
    </dgm:pt>
    <dgm:pt modelId="{F9020D2C-8E06-48B3-9557-432C8BA66A14}" type="sibTrans" cxnId="{BC11B79A-E1D4-49FC-9ECF-C16CAE646712}">
      <dgm:prSet/>
      <dgm:spPr/>
      <dgm:t>
        <a:bodyPr/>
        <a:lstStyle/>
        <a:p>
          <a:endParaRPr lang="ru-RU"/>
        </a:p>
      </dgm:t>
    </dgm:pt>
    <dgm:pt modelId="{BEC829D0-83D6-4A29-9236-E52949DDB5AB}" type="pres">
      <dgm:prSet presAssocID="{76F00796-F615-4B08-971D-C548ED8FA79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3FBBCF-B525-4378-8D3E-F2B66CF24074}" type="pres">
      <dgm:prSet presAssocID="{3049D31F-BE75-4E1C-8042-DA2D18DE2367}" presName="comp" presStyleCnt="0"/>
      <dgm:spPr/>
      <dgm:t>
        <a:bodyPr/>
        <a:lstStyle/>
        <a:p>
          <a:endParaRPr lang="ru-RU"/>
        </a:p>
      </dgm:t>
    </dgm:pt>
    <dgm:pt modelId="{57A1C756-F189-41AA-A6A2-36F1DAC00475}" type="pres">
      <dgm:prSet presAssocID="{3049D31F-BE75-4E1C-8042-DA2D18DE2367}" presName="box" presStyleLbl="node1" presStyleIdx="0" presStyleCnt="3"/>
      <dgm:spPr/>
      <dgm:t>
        <a:bodyPr/>
        <a:lstStyle/>
        <a:p>
          <a:endParaRPr lang="ru-RU"/>
        </a:p>
      </dgm:t>
    </dgm:pt>
    <dgm:pt modelId="{3C9C15A6-8EF8-4776-B7B6-DE0E6D4A8E8F}" type="pres">
      <dgm:prSet presAssocID="{3049D31F-BE75-4E1C-8042-DA2D18DE2367}" presName="img" presStyleLbl="fgImgPlace1" presStyleIdx="0" presStyleCnt="3" custLinFactNeighborX="-1286" custLinFactNeighborY="288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75CF8C0-CD89-40E3-B868-7D21506C5EF9}" type="pres">
      <dgm:prSet presAssocID="{3049D31F-BE75-4E1C-8042-DA2D18DE2367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B211D1-55C8-484C-9EBA-867C6B4670D2}" type="pres">
      <dgm:prSet presAssocID="{31E6002F-C0A4-40E5-97F8-BD777F98A071}" presName="spacer" presStyleCnt="0"/>
      <dgm:spPr/>
      <dgm:t>
        <a:bodyPr/>
        <a:lstStyle/>
        <a:p>
          <a:endParaRPr lang="ru-RU"/>
        </a:p>
      </dgm:t>
    </dgm:pt>
    <dgm:pt modelId="{D7D2B2DB-AD6F-4F30-97FB-2CEF8C6C367C}" type="pres">
      <dgm:prSet presAssocID="{638C38B1-0897-4F23-9E48-4D02A04B957C}" presName="comp" presStyleCnt="0"/>
      <dgm:spPr/>
      <dgm:t>
        <a:bodyPr/>
        <a:lstStyle/>
        <a:p>
          <a:endParaRPr lang="ru-RU"/>
        </a:p>
      </dgm:t>
    </dgm:pt>
    <dgm:pt modelId="{9B397D31-4AF5-43D6-9541-9A10170581A1}" type="pres">
      <dgm:prSet presAssocID="{638C38B1-0897-4F23-9E48-4D02A04B957C}" presName="box" presStyleLbl="node1" presStyleIdx="1" presStyleCnt="3" custLinFactNeighborX="126" custLinFactNeighborY="-3333"/>
      <dgm:spPr/>
      <dgm:t>
        <a:bodyPr/>
        <a:lstStyle/>
        <a:p>
          <a:endParaRPr lang="ru-RU"/>
        </a:p>
      </dgm:t>
    </dgm:pt>
    <dgm:pt modelId="{D27FF5A3-8E37-44FD-9733-5E2DE96DCB78}" type="pres">
      <dgm:prSet presAssocID="{638C38B1-0897-4F23-9E48-4D02A04B957C}" presName="img" presStyleLbl="fgImgPlace1" presStyleIdx="1" presStyleCnt="3"/>
      <dgm:spPr/>
      <dgm:t>
        <a:bodyPr/>
        <a:lstStyle/>
        <a:p>
          <a:endParaRPr lang="ru-RU"/>
        </a:p>
      </dgm:t>
    </dgm:pt>
    <dgm:pt modelId="{D32B17EE-4F64-480C-AC2F-EAF0C7D8369B}" type="pres">
      <dgm:prSet presAssocID="{638C38B1-0897-4F23-9E48-4D02A04B957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665C65-7891-46D4-B50B-5DE94BFF0D82}" type="pres">
      <dgm:prSet presAssocID="{F9020D2C-8E06-48B3-9557-432C8BA66A14}" presName="spacer" presStyleCnt="0"/>
      <dgm:spPr/>
      <dgm:t>
        <a:bodyPr/>
        <a:lstStyle/>
        <a:p>
          <a:endParaRPr lang="ru-RU"/>
        </a:p>
      </dgm:t>
    </dgm:pt>
    <dgm:pt modelId="{3FEBE76D-2CF6-423B-8D80-69F8A5419A9D}" type="pres">
      <dgm:prSet presAssocID="{DE4BF691-0C6B-4D5F-BA67-20C6E24F6A31}" presName="comp" presStyleCnt="0"/>
      <dgm:spPr/>
      <dgm:t>
        <a:bodyPr/>
        <a:lstStyle/>
        <a:p>
          <a:endParaRPr lang="ru-RU"/>
        </a:p>
      </dgm:t>
    </dgm:pt>
    <dgm:pt modelId="{4220F7C4-7E66-4395-B151-1A50E14F1748}" type="pres">
      <dgm:prSet presAssocID="{DE4BF691-0C6B-4D5F-BA67-20C6E24F6A31}" presName="box" presStyleLbl="node1" presStyleIdx="2" presStyleCnt="3"/>
      <dgm:spPr/>
      <dgm:t>
        <a:bodyPr/>
        <a:lstStyle/>
        <a:p>
          <a:endParaRPr lang="ru-RU"/>
        </a:p>
      </dgm:t>
    </dgm:pt>
    <dgm:pt modelId="{B79A0B5D-1236-4F43-8AF6-7FCCCC2C56E1}" type="pres">
      <dgm:prSet presAssocID="{DE4BF691-0C6B-4D5F-BA67-20C6E24F6A31}" presName="img" presStyleLbl="fgImgPlace1" presStyleIdx="2" presStyleCnt="3"/>
      <dgm:spPr/>
      <dgm:t>
        <a:bodyPr/>
        <a:lstStyle/>
        <a:p>
          <a:endParaRPr lang="ru-RU"/>
        </a:p>
      </dgm:t>
    </dgm:pt>
    <dgm:pt modelId="{4EC68946-068A-4D8D-BA16-F4EDB15CFF99}" type="pres">
      <dgm:prSet presAssocID="{DE4BF691-0C6B-4D5F-BA67-20C6E24F6A31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04C3D7-28C0-49CE-94C0-87D7CAD46BCA}" type="presOf" srcId="{DE4BF691-0C6B-4D5F-BA67-20C6E24F6A31}" destId="{4220F7C4-7E66-4395-B151-1A50E14F1748}" srcOrd="0" destOrd="0" presId="urn:microsoft.com/office/officeart/2005/8/layout/vList4#1"/>
    <dgm:cxn modelId="{0121F4CA-2AB3-42AB-922A-8570983C3B93}" type="presOf" srcId="{638C38B1-0897-4F23-9E48-4D02A04B957C}" destId="{D32B17EE-4F64-480C-AC2F-EAF0C7D8369B}" srcOrd="1" destOrd="0" presId="urn:microsoft.com/office/officeart/2005/8/layout/vList4#1"/>
    <dgm:cxn modelId="{C23F0E30-EDCD-4BF0-8A11-15A28B4E1A08}" type="presOf" srcId="{3049D31F-BE75-4E1C-8042-DA2D18DE2367}" destId="{57A1C756-F189-41AA-A6A2-36F1DAC00475}" srcOrd="0" destOrd="0" presId="urn:microsoft.com/office/officeart/2005/8/layout/vList4#1"/>
    <dgm:cxn modelId="{3AD130A5-D151-4228-9BBC-BCD3B95A0C8A}" srcId="{76F00796-F615-4B08-971D-C548ED8FA795}" destId="{DE4BF691-0C6B-4D5F-BA67-20C6E24F6A31}" srcOrd="2" destOrd="0" parTransId="{4802A091-61FF-4D3C-A542-B97A9672BEB4}" sibTransId="{5807E35F-5B43-43D1-97CE-342F9EF0CE1C}"/>
    <dgm:cxn modelId="{387E3CFF-987E-4963-AAE6-FCA1CC7DBC75}" type="presOf" srcId="{638C38B1-0897-4F23-9E48-4D02A04B957C}" destId="{9B397D31-4AF5-43D6-9541-9A10170581A1}" srcOrd="0" destOrd="0" presId="urn:microsoft.com/office/officeart/2005/8/layout/vList4#1"/>
    <dgm:cxn modelId="{1100857C-3EC4-4710-835B-B70AC5E89AE9}" type="presOf" srcId="{DE4BF691-0C6B-4D5F-BA67-20C6E24F6A31}" destId="{4EC68946-068A-4D8D-BA16-F4EDB15CFF99}" srcOrd="1" destOrd="0" presId="urn:microsoft.com/office/officeart/2005/8/layout/vList4#1"/>
    <dgm:cxn modelId="{56CAC47F-0CA0-4E7C-A436-256F3232446D}" type="presOf" srcId="{3049D31F-BE75-4E1C-8042-DA2D18DE2367}" destId="{A75CF8C0-CD89-40E3-B868-7D21506C5EF9}" srcOrd="1" destOrd="0" presId="urn:microsoft.com/office/officeart/2005/8/layout/vList4#1"/>
    <dgm:cxn modelId="{BC11B79A-E1D4-49FC-9ECF-C16CAE646712}" srcId="{76F00796-F615-4B08-971D-C548ED8FA795}" destId="{638C38B1-0897-4F23-9E48-4D02A04B957C}" srcOrd="1" destOrd="0" parTransId="{AB5F4D15-FC2D-4C95-AE1D-E4F7B8F35420}" sibTransId="{F9020D2C-8E06-48B3-9557-432C8BA66A14}"/>
    <dgm:cxn modelId="{AFF31779-BA38-4A73-9663-D708D5F102E7}" type="presOf" srcId="{76F00796-F615-4B08-971D-C548ED8FA795}" destId="{BEC829D0-83D6-4A29-9236-E52949DDB5AB}" srcOrd="0" destOrd="0" presId="urn:microsoft.com/office/officeart/2005/8/layout/vList4#1"/>
    <dgm:cxn modelId="{6AEEE431-5F31-411D-A77E-830F7806157C}" srcId="{76F00796-F615-4B08-971D-C548ED8FA795}" destId="{3049D31F-BE75-4E1C-8042-DA2D18DE2367}" srcOrd="0" destOrd="0" parTransId="{2DB41ECA-59C7-42EB-A6DB-A796D79DE700}" sibTransId="{31E6002F-C0A4-40E5-97F8-BD777F98A071}"/>
    <dgm:cxn modelId="{15A849C8-C2B3-44A4-9AA3-6310FB075304}" type="presParOf" srcId="{BEC829D0-83D6-4A29-9236-E52949DDB5AB}" destId="{093FBBCF-B525-4378-8D3E-F2B66CF24074}" srcOrd="0" destOrd="0" presId="urn:microsoft.com/office/officeart/2005/8/layout/vList4#1"/>
    <dgm:cxn modelId="{C9D1B0BA-7B70-4D30-AD87-0192B41FB1E9}" type="presParOf" srcId="{093FBBCF-B525-4378-8D3E-F2B66CF24074}" destId="{57A1C756-F189-41AA-A6A2-36F1DAC00475}" srcOrd="0" destOrd="0" presId="urn:microsoft.com/office/officeart/2005/8/layout/vList4#1"/>
    <dgm:cxn modelId="{B2545A47-5824-48C7-BE08-4CF22E0EABFC}" type="presParOf" srcId="{093FBBCF-B525-4378-8D3E-F2B66CF24074}" destId="{3C9C15A6-8EF8-4776-B7B6-DE0E6D4A8E8F}" srcOrd="1" destOrd="0" presId="urn:microsoft.com/office/officeart/2005/8/layout/vList4#1"/>
    <dgm:cxn modelId="{2BDF5BB4-4C51-4E81-B4CF-06298DDB3A1A}" type="presParOf" srcId="{093FBBCF-B525-4378-8D3E-F2B66CF24074}" destId="{A75CF8C0-CD89-40E3-B868-7D21506C5EF9}" srcOrd="2" destOrd="0" presId="urn:microsoft.com/office/officeart/2005/8/layout/vList4#1"/>
    <dgm:cxn modelId="{EAC9C802-9602-4815-BAD0-DBB7536548AB}" type="presParOf" srcId="{BEC829D0-83D6-4A29-9236-E52949DDB5AB}" destId="{B1B211D1-55C8-484C-9EBA-867C6B4670D2}" srcOrd="1" destOrd="0" presId="urn:microsoft.com/office/officeart/2005/8/layout/vList4#1"/>
    <dgm:cxn modelId="{6C625006-880F-41B3-A767-3BA6EB4CF79F}" type="presParOf" srcId="{BEC829D0-83D6-4A29-9236-E52949DDB5AB}" destId="{D7D2B2DB-AD6F-4F30-97FB-2CEF8C6C367C}" srcOrd="2" destOrd="0" presId="urn:microsoft.com/office/officeart/2005/8/layout/vList4#1"/>
    <dgm:cxn modelId="{04B838F6-39C6-4037-B7BC-DA362F51AB6B}" type="presParOf" srcId="{D7D2B2DB-AD6F-4F30-97FB-2CEF8C6C367C}" destId="{9B397D31-4AF5-43D6-9541-9A10170581A1}" srcOrd="0" destOrd="0" presId="urn:microsoft.com/office/officeart/2005/8/layout/vList4#1"/>
    <dgm:cxn modelId="{D4526FBE-A4BA-4ECB-BDE5-102007804A5C}" type="presParOf" srcId="{D7D2B2DB-AD6F-4F30-97FB-2CEF8C6C367C}" destId="{D27FF5A3-8E37-44FD-9733-5E2DE96DCB78}" srcOrd="1" destOrd="0" presId="urn:microsoft.com/office/officeart/2005/8/layout/vList4#1"/>
    <dgm:cxn modelId="{4A99A500-C550-41AF-92B7-C39C62EABB64}" type="presParOf" srcId="{D7D2B2DB-AD6F-4F30-97FB-2CEF8C6C367C}" destId="{D32B17EE-4F64-480C-AC2F-EAF0C7D8369B}" srcOrd="2" destOrd="0" presId="urn:microsoft.com/office/officeart/2005/8/layout/vList4#1"/>
    <dgm:cxn modelId="{5B8CC3E2-1DD9-44F2-8D62-DBF3618E3BF7}" type="presParOf" srcId="{BEC829D0-83D6-4A29-9236-E52949DDB5AB}" destId="{23665C65-7891-46D4-B50B-5DE94BFF0D82}" srcOrd="3" destOrd="0" presId="urn:microsoft.com/office/officeart/2005/8/layout/vList4#1"/>
    <dgm:cxn modelId="{9FA2C2FF-0DC0-4725-BAC9-C3014FFF03B3}" type="presParOf" srcId="{BEC829D0-83D6-4A29-9236-E52949DDB5AB}" destId="{3FEBE76D-2CF6-423B-8D80-69F8A5419A9D}" srcOrd="4" destOrd="0" presId="urn:microsoft.com/office/officeart/2005/8/layout/vList4#1"/>
    <dgm:cxn modelId="{1C608E52-F17B-4D8C-97BF-F9A3FE1B7083}" type="presParOf" srcId="{3FEBE76D-2CF6-423B-8D80-69F8A5419A9D}" destId="{4220F7C4-7E66-4395-B151-1A50E14F1748}" srcOrd="0" destOrd="0" presId="urn:microsoft.com/office/officeart/2005/8/layout/vList4#1"/>
    <dgm:cxn modelId="{A434EBC1-C7F4-45FB-B3C3-BBB95D3B6F61}" type="presParOf" srcId="{3FEBE76D-2CF6-423B-8D80-69F8A5419A9D}" destId="{B79A0B5D-1236-4F43-8AF6-7FCCCC2C56E1}" srcOrd="1" destOrd="0" presId="urn:microsoft.com/office/officeart/2005/8/layout/vList4#1"/>
    <dgm:cxn modelId="{5542F816-E69F-4ABA-8937-C721223A3E68}" type="presParOf" srcId="{3FEBE76D-2CF6-423B-8D80-69F8A5419A9D}" destId="{4EC68946-068A-4D8D-BA16-F4EDB15CFF99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0C45FCCF-8475-4061-8597-B41C885CEE05}" type="doc">
      <dgm:prSet loTypeId="urn:microsoft.com/office/officeart/2005/8/layout/target3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60568B-B42C-409A-8561-4FDD0D7544EB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r>
            <a:rPr lang="ru-RU" sz="1700" b="1" baseline="0" dirty="0" smtClean="0">
              <a:latin typeface="Times New Roman" pitchFamily="18" charset="0"/>
              <a:cs typeface="Times New Roman" pitchFamily="18" charset="0"/>
            </a:rPr>
            <a:t>         </a:t>
          </a:r>
          <a:endParaRPr lang="ru-RU" sz="1700" dirty="0" smtClean="0"/>
        </a:p>
        <a:p>
          <a:pPr algn="ctr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Модифицированная </a:t>
          </a:r>
          <a:endParaRPr lang="ru-RU" sz="2400" dirty="0" smtClean="0"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образовательная программа </a:t>
          </a:r>
          <a:endParaRPr lang="ru-RU" sz="2400" dirty="0" smtClean="0"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«Десять волшебных палочек царицы «Математики»</a:t>
          </a:r>
          <a:r>
            <a:rPr lang="ru-RU" sz="2400" b="1" baseline="0" dirty="0" smtClean="0">
              <a:latin typeface="Times New Roman" pitchFamily="18" charset="0"/>
              <a:cs typeface="Times New Roman" pitchFamily="18" charset="0"/>
            </a:rPr>
            <a:t>) </a:t>
          </a:r>
          <a:br>
            <a:rPr lang="ru-RU" sz="2400" b="1" baseline="0" dirty="0" smtClean="0">
              <a:latin typeface="Times New Roman" pitchFamily="18" charset="0"/>
              <a:cs typeface="Times New Roman" pitchFamily="18" charset="0"/>
            </a:rPr>
          </a:br>
          <a:endParaRPr lang="ru-RU" sz="2400" b="1" baseline="0" dirty="0">
            <a:latin typeface="Times New Roman" pitchFamily="18" charset="0"/>
            <a:cs typeface="Times New Roman" pitchFamily="18" charset="0"/>
          </a:endParaRPr>
        </a:p>
      </dgm:t>
    </dgm:pt>
    <dgm:pt modelId="{5D7E603A-F0E1-44DF-8DB7-10F0EF0870FB}" type="parTrans" cxnId="{9C972F41-E2EB-4884-98FC-1436C785872B}">
      <dgm:prSet/>
      <dgm:spPr/>
      <dgm:t>
        <a:bodyPr/>
        <a:lstStyle/>
        <a:p>
          <a:endParaRPr lang="ru-RU"/>
        </a:p>
      </dgm:t>
    </dgm:pt>
    <dgm:pt modelId="{876EAF0F-2DD8-4771-98EC-DC15D340D879}" type="sibTrans" cxnId="{9C972F41-E2EB-4884-98FC-1436C785872B}">
      <dgm:prSet/>
      <dgm:spPr/>
      <dgm:t>
        <a:bodyPr/>
        <a:lstStyle/>
        <a:p>
          <a:endParaRPr lang="ru-RU"/>
        </a:p>
      </dgm:t>
    </dgm:pt>
    <dgm:pt modelId="{DC9BAEEF-AEB6-466F-9BF8-0C7006B2F574}" type="pres">
      <dgm:prSet presAssocID="{0C45FCCF-8475-4061-8597-B41C885CEE0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0E99F2-0555-45B1-9440-65815FB0F70D}" type="pres">
      <dgm:prSet presAssocID="{3160568B-B42C-409A-8561-4FDD0D7544EB}" presName="circle1" presStyleLbl="node1" presStyleIdx="0" presStyleCn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B4AC8A7F-5FD0-4F85-A7CE-C73F9BD736D2}" type="pres">
      <dgm:prSet presAssocID="{3160568B-B42C-409A-8561-4FDD0D7544EB}" presName="space" presStyleCnt="0"/>
      <dgm:spPr/>
      <dgm:t>
        <a:bodyPr/>
        <a:lstStyle/>
        <a:p>
          <a:endParaRPr lang="ru-RU"/>
        </a:p>
      </dgm:t>
    </dgm:pt>
    <dgm:pt modelId="{42E95A1B-121F-4320-B8E4-296CA6ADCF3E}" type="pres">
      <dgm:prSet presAssocID="{3160568B-B42C-409A-8561-4FDD0D7544EB}" presName="rect1" presStyleLbl="alignAcc1" presStyleIdx="0" presStyleCnt="1"/>
      <dgm:spPr/>
      <dgm:t>
        <a:bodyPr/>
        <a:lstStyle/>
        <a:p>
          <a:endParaRPr lang="ru-RU"/>
        </a:p>
      </dgm:t>
    </dgm:pt>
    <dgm:pt modelId="{13C5B386-03A2-4BFC-AB9F-53C7FFB7AE09}" type="pres">
      <dgm:prSet presAssocID="{3160568B-B42C-409A-8561-4FDD0D7544EB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B9ABA6-78C4-4AFC-9BF0-DCA499CF15C8}" type="presOf" srcId="{3160568B-B42C-409A-8561-4FDD0D7544EB}" destId="{42E95A1B-121F-4320-B8E4-296CA6ADCF3E}" srcOrd="0" destOrd="0" presId="urn:microsoft.com/office/officeart/2005/8/layout/target3"/>
    <dgm:cxn modelId="{7B2C91D5-BC64-401B-8A66-83F8F110DA0C}" type="presOf" srcId="{0C45FCCF-8475-4061-8597-B41C885CEE05}" destId="{DC9BAEEF-AEB6-466F-9BF8-0C7006B2F574}" srcOrd="0" destOrd="0" presId="urn:microsoft.com/office/officeart/2005/8/layout/target3"/>
    <dgm:cxn modelId="{9C972F41-E2EB-4884-98FC-1436C785872B}" srcId="{0C45FCCF-8475-4061-8597-B41C885CEE05}" destId="{3160568B-B42C-409A-8561-4FDD0D7544EB}" srcOrd="0" destOrd="0" parTransId="{5D7E603A-F0E1-44DF-8DB7-10F0EF0870FB}" sibTransId="{876EAF0F-2DD8-4771-98EC-DC15D340D879}"/>
    <dgm:cxn modelId="{E9D30EEF-EB7F-4DEA-B03E-3DB78FE5A68C}" type="presOf" srcId="{3160568B-B42C-409A-8561-4FDD0D7544EB}" destId="{13C5B386-03A2-4BFC-AB9F-53C7FFB7AE09}" srcOrd="1" destOrd="0" presId="urn:microsoft.com/office/officeart/2005/8/layout/target3"/>
    <dgm:cxn modelId="{B0B2B069-3B28-4970-839B-EC941D7790B7}" type="presParOf" srcId="{DC9BAEEF-AEB6-466F-9BF8-0C7006B2F574}" destId="{020E99F2-0555-45B1-9440-65815FB0F70D}" srcOrd="0" destOrd="0" presId="urn:microsoft.com/office/officeart/2005/8/layout/target3"/>
    <dgm:cxn modelId="{A51D3685-DC23-4F32-9E1B-D509F1DE552B}" type="presParOf" srcId="{DC9BAEEF-AEB6-466F-9BF8-0C7006B2F574}" destId="{B4AC8A7F-5FD0-4F85-A7CE-C73F9BD736D2}" srcOrd="1" destOrd="0" presId="urn:microsoft.com/office/officeart/2005/8/layout/target3"/>
    <dgm:cxn modelId="{067C541A-2935-4525-BA77-F802C31F4C45}" type="presParOf" srcId="{DC9BAEEF-AEB6-466F-9BF8-0C7006B2F574}" destId="{42E95A1B-121F-4320-B8E4-296CA6ADCF3E}" srcOrd="2" destOrd="0" presId="urn:microsoft.com/office/officeart/2005/8/layout/target3"/>
    <dgm:cxn modelId="{B1978B1B-E310-41A0-BF38-B86B54F573C1}" type="presParOf" srcId="{DC9BAEEF-AEB6-466F-9BF8-0C7006B2F574}" destId="{13C5B386-03A2-4BFC-AB9F-53C7FFB7AE09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8EF66D71-33F5-42CB-9B3C-E4681BEB21BC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133E08-B6EA-428F-89C4-BFA779B41CE2}">
      <dgm:prSet custT="1"/>
      <dgm:spPr/>
      <dgm:t>
        <a:bodyPr/>
        <a:lstStyle/>
        <a:p>
          <a:pPr algn="just" rtl="0"/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Цель:</a:t>
          </a:r>
          <a:r>
            <a:rPr lang="ru-RU" sz="3200" b="0" dirty="0" smtClean="0">
              <a:latin typeface="Times New Roman" pitchFamily="18" charset="0"/>
              <a:cs typeface="Times New Roman" pitchFamily="18" charset="0"/>
            </a:rPr>
            <a:t> развитие нестандартного мышления и познавательных способностей дошкольников, в работе по формированию логико-математического мышления посредством использования палочек Кюизенера. </a:t>
          </a:r>
          <a:endParaRPr lang="ru-RU" sz="3200" b="0" dirty="0">
            <a:latin typeface="Times New Roman" pitchFamily="18" charset="0"/>
            <a:cs typeface="Times New Roman" pitchFamily="18" charset="0"/>
          </a:endParaRPr>
        </a:p>
      </dgm:t>
    </dgm:pt>
    <dgm:pt modelId="{B7519A84-1BB7-4D7D-AA33-1B7978F3371D}" type="parTrans" cxnId="{DC4A50CA-D7B2-4ACC-8F29-1DA6ECBD6507}">
      <dgm:prSet/>
      <dgm:spPr/>
      <dgm:t>
        <a:bodyPr/>
        <a:lstStyle/>
        <a:p>
          <a:endParaRPr lang="ru-RU"/>
        </a:p>
      </dgm:t>
    </dgm:pt>
    <dgm:pt modelId="{C82AE974-1201-4715-91F7-3F1CF75ED2FE}" type="sibTrans" cxnId="{DC4A50CA-D7B2-4ACC-8F29-1DA6ECBD6507}">
      <dgm:prSet/>
      <dgm:spPr/>
      <dgm:t>
        <a:bodyPr/>
        <a:lstStyle/>
        <a:p>
          <a:endParaRPr lang="ru-RU"/>
        </a:p>
      </dgm:t>
    </dgm:pt>
    <dgm:pt modelId="{507B2D73-7B26-4612-9A4C-FEDC06A0BA14}" type="pres">
      <dgm:prSet presAssocID="{8EF66D71-33F5-42CB-9B3C-E4681BEB21B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A12B0C-CB78-4B00-AB23-147E025CC859}" type="pres">
      <dgm:prSet presAssocID="{33133E08-B6EA-428F-89C4-BFA779B41CE2}" presName="parentText" presStyleLbl="node1" presStyleIdx="0" presStyleCnt="1" custScaleY="13922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2A81AD-4576-4264-9893-E3709F5AFB5A}" type="presOf" srcId="{33133E08-B6EA-428F-89C4-BFA779B41CE2}" destId="{0CA12B0C-CB78-4B00-AB23-147E025CC859}" srcOrd="0" destOrd="0" presId="urn:microsoft.com/office/officeart/2005/8/layout/vList2"/>
    <dgm:cxn modelId="{DC4A50CA-D7B2-4ACC-8F29-1DA6ECBD6507}" srcId="{8EF66D71-33F5-42CB-9B3C-E4681BEB21BC}" destId="{33133E08-B6EA-428F-89C4-BFA779B41CE2}" srcOrd="0" destOrd="0" parTransId="{B7519A84-1BB7-4D7D-AA33-1B7978F3371D}" sibTransId="{C82AE974-1201-4715-91F7-3F1CF75ED2FE}"/>
    <dgm:cxn modelId="{6C81179A-4AC9-4EEB-9747-4C7E8506870B}" type="presOf" srcId="{8EF66D71-33F5-42CB-9B3C-E4681BEB21BC}" destId="{507B2D73-7B26-4612-9A4C-FEDC06A0BA14}" srcOrd="0" destOrd="0" presId="urn:microsoft.com/office/officeart/2005/8/layout/vList2"/>
    <dgm:cxn modelId="{E4575482-090E-4516-8CF2-BF79381D168D}" type="presParOf" srcId="{507B2D73-7B26-4612-9A4C-FEDC06A0BA14}" destId="{0CA12B0C-CB78-4B00-AB23-147E025CC85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C941805F-81DD-4B18-A726-6F3710B0AB15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F001D4-006D-497B-9403-DFBA81B5CB0D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0" baseline="0" dirty="0" smtClean="0"/>
            <a:t>Ресурсы</a:t>
          </a:r>
          <a:endParaRPr lang="ru-RU" b="0" baseline="0" dirty="0"/>
        </a:p>
      </dgm:t>
    </dgm:pt>
    <dgm:pt modelId="{517F4734-3DA8-4E22-B76A-D93B743BED80}" type="parTrans" cxnId="{0C32E9FE-133B-4798-82DD-DB48614A8C9B}">
      <dgm:prSet/>
      <dgm:spPr/>
      <dgm:t>
        <a:bodyPr/>
        <a:lstStyle/>
        <a:p>
          <a:endParaRPr lang="ru-RU"/>
        </a:p>
      </dgm:t>
    </dgm:pt>
    <dgm:pt modelId="{6CA014DC-0BDA-4DED-9B0D-774ED685089D}" type="sibTrans" cxnId="{0C32E9FE-133B-4798-82DD-DB48614A8C9B}">
      <dgm:prSet/>
      <dgm:spPr/>
      <dgm:t>
        <a:bodyPr/>
        <a:lstStyle/>
        <a:p>
          <a:endParaRPr lang="ru-RU"/>
        </a:p>
      </dgm:t>
    </dgm:pt>
    <dgm:pt modelId="{05E6EFD6-8D9E-47BC-9310-14F5CB3C2D26}" type="pres">
      <dgm:prSet presAssocID="{C941805F-81DD-4B18-A726-6F3710B0AB1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51605C-3097-4C40-B6C5-7B19E7CCE966}" type="pres">
      <dgm:prSet presAssocID="{AFF001D4-006D-497B-9403-DFBA81B5CB0D}" presName="circle1" presStyleLbl="node1" presStyleIdx="0" presStyleCnt="1"/>
      <dgm:spPr/>
    </dgm:pt>
    <dgm:pt modelId="{91C990E9-6F90-4364-BED8-70E594FA9CDE}" type="pres">
      <dgm:prSet presAssocID="{AFF001D4-006D-497B-9403-DFBA81B5CB0D}" presName="space" presStyleCnt="0"/>
      <dgm:spPr/>
    </dgm:pt>
    <dgm:pt modelId="{867CD261-7BA8-4643-8997-39761BEB58B4}" type="pres">
      <dgm:prSet presAssocID="{AFF001D4-006D-497B-9403-DFBA81B5CB0D}" presName="rect1" presStyleLbl="alignAcc1" presStyleIdx="0" presStyleCnt="1"/>
      <dgm:spPr/>
      <dgm:t>
        <a:bodyPr/>
        <a:lstStyle/>
        <a:p>
          <a:endParaRPr lang="ru-RU"/>
        </a:p>
      </dgm:t>
    </dgm:pt>
    <dgm:pt modelId="{4BD501F3-22E4-4F18-BE0F-68EC93D36EAC}" type="pres">
      <dgm:prSet presAssocID="{AFF001D4-006D-497B-9403-DFBA81B5CB0D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617FAD-80D8-483E-92D8-5194B6674588}" type="presOf" srcId="{C941805F-81DD-4B18-A726-6F3710B0AB15}" destId="{05E6EFD6-8D9E-47BC-9310-14F5CB3C2D26}" srcOrd="0" destOrd="0" presId="urn:microsoft.com/office/officeart/2005/8/layout/target3"/>
    <dgm:cxn modelId="{4BFF08DA-7A5A-4925-B93F-819B0FD7FF78}" type="presOf" srcId="{AFF001D4-006D-497B-9403-DFBA81B5CB0D}" destId="{4BD501F3-22E4-4F18-BE0F-68EC93D36EAC}" srcOrd="1" destOrd="0" presId="urn:microsoft.com/office/officeart/2005/8/layout/target3"/>
    <dgm:cxn modelId="{0C32E9FE-133B-4798-82DD-DB48614A8C9B}" srcId="{C941805F-81DD-4B18-A726-6F3710B0AB15}" destId="{AFF001D4-006D-497B-9403-DFBA81B5CB0D}" srcOrd="0" destOrd="0" parTransId="{517F4734-3DA8-4E22-B76A-D93B743BED80}" sibTransId="{6CA014DC-0BDA-4DED-9B0D-774ED685089D}"/>
    <dgm:cxn modelId="{F801B8EB-9066-4B5B-9E3B-E83DBC454CC3}" type="presOf" srcId="{AFF001D4-006D-497B-9403-DFBA81B5CB0D}" destId="{867CD261-7BA8-4643-8997-39761BEB58B4}" srcOrd="0" destOrd="0" presId="urn:microsoft.com/office/officeart/2005/8/layout/target3"/>
    <dgm:cxn modelId="{63A7CEDE-9B41-4358-9859-0BCE72A4E4E0}" type="presParOf" srcId="{05E6EFD6-8D9E-47BC-9310-14F5CB3C2D26}" destId="{9451605C-3097-4C40-B6C5-7B19E7CCE966}" srcOrd="0" destOrd="0" presId="urn:microsoft.com/office/officeart/2005/8/layout/target3"/>
    <dgm:cxn modelId="{ACC82323-D9FC-43E3-8630-9B086163DB34}" type="presParOf" srcId="{05E6EFD6-8D9E-47BC-9310-14F5CB3C2D26}" destId="{91C990E9-6F90-4364-BED8-70E594FA9CDE}" srcOrd="1" destOrd="0" presId="urn:microsoft.com/office/officeart/2005/8/layout/target3"/>
    <dgm:cxn modelId="{D44F8D7B-AB2B-49DE-B635-7E1AFF102AD6}" type="presParOf" srcId="{05E6EFD6-8D9E-47BC-9310-14F5CB3C2D26}" destId="{867CD261-7BA8-4643-8997-39761BEB58B4}" srcOrd="2" destOrd="0" presId="urn:microsoft.com/office/officeart/2005/8/layout/target3"/>
    <dgm:cxn modelId="{90C0F8BC-ACD3-43B7-88B2-CB2CA44E9D83}" type="presParOf" srcId="{05E6EFD6-8D9E-47BC-9310-14F5CB3C2D26}" destId="{4BD501F3-22E4-4F18-BE0F-68EC93D36EAC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32A26196-1235-42DC-BC3D-5798F94CD3B3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240FD88-4A77-4DF2-BB43-806375073DB5}">
      <dgm:prSet custT="1"/>
      <dgm:spPr/>
      <dgm:t>
        <a:bodyPr/>
        <a:lstStyle/>
        <a:p>
          <a:pPr algn="just" rtl="0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Информационные: компьютер, аудио-видео аппаратура,  средства массовой информации города (газеты, телевидение, сайты детского сада и города).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C2C6AF75-C5A0-42FD-83CA-43C2497B2083}" type="parTrans" cxnId="{1A87D45E-6A80-4642-953F-7650D5EAA339}">
      <dgm:prSet/>
      <dgm:spPr/>
      <dgm:t>
        <a:bodyPr/>
        <a:lstStyle/>
        <a:p>
          <a:endParaRPr lang="ru-RU"/>
        </a:p>
      </dgm:t>
    </dgm:pt>
    <dgm:pt modelId="{36B97B3F-23B5-4AA1-83D5-8DAC7A6DAA10}" type="sibTrans" cxnId="{1A87D45E-6A80-4642-953F-7650D5EAA339}">
      <dgm:prSet/>
      <dgm:spPr/>
      <dgm:t>
        <a:bodyPr/>
        <a:lstStyle/>
        <a:p>
          <a:endParaRPr lang="ru-RU"/>
        </a:p>
      </dgm:t>
    </dgm:pt>
    <dgm:pt modelId="{2C2AFBA8-2BE7-4D89-B306-199BCAD0FBF9}">
      <dgm:prSet custT="1"/>
      <dgm:spPr/>
      <dgm:t>
        <a:bodyPr/>
        <a:lstStyle/>
        <a:p>
          <a:pPr algn="just" rtl="0"/>
          <a:r>
            <a:rPr lang="ru-RU" sz="1800" smtClean="0"/>
            <a:t>Методическое сопровождение: теоретический материал по теме «Палочки Кюизенера в развитии логического мышления дошкольников», по методике ознакомления с различными видами игр. </a:t>
          </a:r>
          <a:endParaRPr lang="ru-RU" sz="1800" dirty="0"/>
        </a:p>
      </dgm:t>
    </dgm:pt>
    <dgm:pt modelId="{BFD1FFDD-963F-4A01-BB0B-3C95617DAD4E}" type="parTrans" cxnId="{8E9254B9-73D7-4AA0-BD0C-AD60FD42E379}">
      <dgm:prSet/>
      <dgm:spPr/>
      <dgm:t>
        <a:bodyPr/>
        <a:lstStyle/>
        <a:p>
          <a:endParaRPr lang="ru-RU"/>
        </a:p>
      </dgm:t>
    </dgm:pt>
    <dgm:pt modelId="{44A868CE-4AD9-4CAD-9364-1B2B81503F4A}" type="sibTrans" cxnId="{8E9254B9-73D7-4AA0-BD0C-AD60FD42E379}">
      <dgm:prSet/>
      <dgm:spPr/>
      <dgm:t>
        <a:bodyPr/>
        <a:lstStyle/>
        <a:p>
          <a:endParaRPr lang="ru-RU"/>
        </a:p>
      </dgm:t>
    </dgm:pt>
    <dgm:pt modelId="{54BB7FC5-37B1-4471-85D8-0183A3835112}">
      <dgm:prSet custT="1"/>
      <dgm:spPr/>
      <dgm:t>
        <a:bodyPr/>
        <a:lstStyle/>
        <a:p>
          <a:pPr algn="just" rtl="0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Временные: проект рассчитан на один учебный год</a:t>
          </a:r>
          <a:r>
            <a:rPr lang="ru-RU" sz="1700" dirty="0" smtClean="0"/>
            <a:t>.</a:t>
          </a:r>
          <a:endParaRPr lang="ru-RU" sz="1700" dirty="0"/>
        </a:p>
      </dgm:t>
    </dgm:pt>
    <dgm:pt modelId="{691530D4-0AFC-41D7-8665-4EB4DE83CFB0}" type="sibTrans" cxnId="{112E153E-3FF9-4016-BA1E-CEC738EE3945}">
      <dgm:prSet/>
      <dgm:spPr/>
      <dgm:t>
        <a:bodyPr/>
        <a:lstStyle/>
        <a:p>
          <a:endParaRPr lang="ru-RU"/>
        </a:p>
      </dgm:t>
    </dgm:pt>
    <dgm:pt modelId="{D219B890-91E9-4621-85EF-F4BC94AC12B5}" type="parTrans" cxnId="{112E153E-3FF9-4016-BA1E-CEC738EE3945}">
      <dgm:prSet/>
      <dgm:spPr/>
      <dgm:t>
        <a:bodyPr/>
        <a:lstStyle/>
        <a:p>
          <a:endParaRPr lang="ru-RU"/>
        </a:p>
      </dgm:t>
    </dgm:pt>
    <dgm:pt modelId="{0EC0E660-AA48-4357-AF53-895E730864B4}" type="pres">
      <dgm:prSet presAssocID="{32A26196-1235-42DC-BC3D-5798F94CD3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A37B7B-D404-41FF-AAAB-64914C410499}" type="pres">
      <dgm:prSet presAssocID="{54BB7FC5-37B1-4471-85D8-0183A383511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471E27-407C-4A10-A966-5C04B3672574}" type="pres">
      <dgm:prSet presAssocID="{691530D4-0AFC-41D7-8665-4EB4DE83CFB0}" presName="spacer" presStyleCnt="0"/>
      <dgm:spPr/>
      <dgm:t>
        <a:bodyPr/>
        <a:lstStyle/>
        <a:p>
          <a:endParaRPr lang="ru-RU"/>
        </a:p>
      </dgm:t>
    </dgm:pt>
    <dgm:pt modelId="{8FCA8089-487C-46AA-B4E8-055B36743DC8}" type="pres">
      <dgm:prSet presAssocID="{D240FD88-4A77-4DF2-BB43-806375073DB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2A139-C201-4C6C-9463-3557F87F15BB}" type="pres">
      <dgm:prSet presAssocID="{36B97B3F-23B5-4AA1-83D5-8DAC7A6DAA10}" presName="spacer" presStyleCnt="0"/>
      <dgm:spPr/>
      <dgm:t>
        <a:bodyPr/>
        <a:lstStyle/>
        <a:p>
          <a:endParaRPr lang="ru-RU"/>
        </a:p>
      </dgm:t>
    </dgm:pt>
    <dgm:pt modelId="{88B400FA-6809-4D08-843A-837B4FCAD009}" type="pres">
      <dgm:prSet presAssocID="{2C2AFBA8-2BE7-4D89-B306-199BCAD0FBF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A804A6-0573-4562-9B90-08CF3A0B6B8B}" type="presOf" srcId="{54BB7FC5-37B1-4471-85D8-0183A3835112}" destId="{B2A37B7B-D404-41FF-AAAB-64914C410499}" srcOrd="0" destOrd="0" presId="urn:microsoft.com/office/officeart/2005/8/layout/vList2"/>
    <dgm:cxn modelId="{F024F2E3-5F5E-49F9-B3F5-27026925FD66}" type="presOf" srcId="{D240FD88-4A77-4DF2-BB43-806375073DB5}" destId="{8FCA8089-487C-46AA-B4E8-055B36743DC8}" srcOrd="0" destOrd="0" presId="urn:microsoft.com/office/officeart/2005/8/layout/vList2"/>
    <dgm:cxn modelId="{8A141665-8F22-4640-B162-A1F41B6F2C47}" type="presOf" srcId="{32A26196-1235-42DC-BC3D-5798F94CD3B3}" destId="{0EC0E660-AA48-4357-AF53-895E730864B4}" srcOrd="0" destOrd="0" presId="urn:microsoft.com/office/officeart/2005/8/layout/vList2"/>
    <dgm:cxn modelId="{8E9254B9-73D7-4AA0-BD0C-AD60FD42E379}" srcId="{32A26196-1235-42DC-BC3D-5798F94CD3B3}" destId="{2C2AFBA8-2BE7-4D89-B306-199BCAD0FBF9}" srcOrd="2" destOrd="0" parTransId="{BFD1FFDD-963F-4A01-BB0B-3C95617DAD4E}" sibTransId="{44A868CE-4AD9-4CAD-9364-1B2B81503F4A}"/>
    <dgm:cxn modelId="{112E153E-3FF9-4016-BA1E-CEC738EE3945}" srcId="{32A26196-1235-42DC-BC3D-5798F94CD3B3}" destId="{54BB7FC5-37B1-4471-85D8-0183A3835112}" srcOrd="0" destOrd="0" parTransId="{D219B890-91E9-4621-85EF-F4BC94AC12B5}" sibTransId="{691530D4-0AFC-41D7-8665-4EB4DE83CFB0}"/>
    <dgm:cxn modelId="{1A87D45E-6A80-4642-953F-7650D5EAA339}" srcId="{32A26196-1235-42DC-BC3D-5798F94CD3B3}" destId="{D240FD88-4A77-4DF2-BB43-806375073DB5}" srcOrd="1" destOrd="0" parTransId="{C2C6AF75-C5A0-42FD-83CA-43C2497B2083}" sibTransId="{36B97B3F-23B5-4AA1-83D5-8DAC7A6DAA10}"/>
    <dgm:cxn modelId="{96A1543B-DC75-4C70-98BE-C40B64C4A08A}" type="presOf" srcId="{2C2AFBA8-2BE7-4D89-B306-199BCAD0FBF9}" destId="{88B400FA-6809-4D08-843A-837B4FCAD009}" srcOrd="0" destOrd="0" presId="urn:microsoft.com/office/officeart/2005/8/layout/vList2"/>
    <dgm:cxn modelId="{F0DB8BD1-97EE-4803-BD8C-05E357108712}" type="presParOf" srcId="{0EC0E660-AA48-4357-AF53-895E730864B4}" destId="{B2A37B7B-D404-41FF-AAAB-64914C410499}" srcOrd="0" destOrd="0" presId="urn:microsoft.com/office/officeart/2005/8/layout/vList2"/>
    <dgm:cxn modelId="{7772C9C6-2EA9-4C4A-ACB5-CBF3FBCDC7A3}" type="presParOf" srcId="{0EC0E660-AA48-4357-AF53-895E730864B4}" destId="{3C471E27-407C-4A10-A966-5C04B3672574}" srcOrd="1" destOrd="0" presId="urn:microsoft.com/office/officeart/2005/8/layout/vList2"/>
    <dgm:cxn modelId="{1E9011CC-DBAA-4DE5-B6C7-D2519A8C8F01}" type="presParOf" srcId="{0EC0E660-AA48-4357-AF53-895E730864B4}" destId="{8FCA8089-487C-46AA-B4E8-055B36743DC8}" srcOrd="2" destOrd="0" presId="urn:microsoft.com/office/officeart/2005/8/layout/vList2"/>
    <dgm:cxn modelId="{B5D03F7E-F0AE-4EA8-AD51-C3F62492276B}" type="presParOf" srcId="{0EC0E660-AA48-4357-AF53-895E730864B4}" destId="{3A72A139-C201-4C6C-9463-3557F87F15BB}" srcOrd="3" destOrd="0" presId="urn:microsoft.com/office/officeart/2005/8/layout/vList2"/>
    <dgm:cxn modelId="{0D6ACC61-A7B3-4150-A25E-C896D7AE49AF}" type="presParOf" srcId="{0EC0E660-AA48-4357-AF53-895E730864B4}" destId="{88B400FA-6809-4D08-843A-837B4FCAD00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C798B47A-3C5B-4F4A-A105-3BAA2238B708}" type="doc">
      <dgm:prSet loTypeId="urn:microsoft.com/office/officeart/2005/8/layout/matrix1" loCatId="matrix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E11C694E-F69E-4DC2-B1AC-61D432107E24}">
      <dgm:prSet custT="1"/>
      <dgm:spPr/>
      <dgm:t>
        <a:bodyPr/>
        <a:lstStyle/>
        <a:p>
          <a:pPr rtl="0"/>
          <a:r>
            <a:rPr lang="ru-RU" sz="3200" b="1" smtClean="0">
              <a:latin typeface="Times New Roman" pitchFamily="18" charset="0"/>
              <a:cs typeface="Times New Roman" pitchFamily="18" charset="0"/>
            </a:rPr>
            <a:t>Партнеры 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1FA7E21F-0B8D-455C-BDC4-8437B96F386D}" type="parTrans" cxnId="{0B22A901-2AEE-4057-9759-851A69ED6363}">
      <dgm:prSet/>
      <dgm:spPr/>
      <dgm:t>
        <a:bodyPr/>
        <a:lstStyle/>
        <a:p>
          <a:endParaRPr lang="ru-RU"/>
        </a:p>
      </dgm:t>
    </dgm:pt>
    <dgm:pt modelId="{0F2DD314-9EA2-43E1-B573-A3001928E051}" type="sibTrans" cxnId="{0B22A901-2AEE-4057-9759-851A69ED6363}">
      <dgm:prSet/>
      <dgm:spPr/>
      <dgm:t>
        <a:bodyPr/>
        <a:lstStyle/>
        <a:p>
          <a:endParaRPr lang="ru-RU"/>
        </a:p>
      </dgm:t>
    </dgm:pt>
    <dgm:pt modelId="{08428CA3-08B1-474A-9908-854DF4DC7076}">
      <dgm:prSet/>
      <dgm:spPr/>
      <dgm:t>
        <a:bodyPr/>
        <a:lstStyle/>
        <a:p>
          <a:endParaRPr lang="ru-RU"/>
        </a:p>
      </dgm:t>
    </dgm:pt>
    <dgm:pt modelId="{C1368632-8D77-485B-98C8-D44FDDBCB719}" type="parTrans" cxnId="{907DE0F8-34F6-45B6-B2A2-73EC4678B2CB}">
      <dgm:prSet/>
      <dgm:spPr/>
      <dgm:t>
        <a:bodyPr/>
        <a:lstStyle/>
        <a:p>
          <a:endParaRPr lang="ru-RU"/>
        </a:p>
      </dgm:t>
    </dgm:pt>
    <dgm:pt modelId="{13CE9707-5464-48D8-A363-D94D367AE3E5}" type="sibTrans" cxnId="{907DE0F8-34F6-45B6-B2A2-73EC4678B2CB}">
      <dgm:prSet/>
      <dgm:spPr/>
      <dgm:t>
        <a:bodyPr/>
        <a:lstStyle/>
        <a:p>
          <a:endParaRPr lang="ru-RU"/>
        </a:p>
      </dgm:t>
    </dgm:pt>
    <dgm:pt modelId="{DC3EDC03-3426-42A5-9463-78CFB4890E55}">
      <dgm:prSet/>
      <dgm:spPr/>
      <dgm:t>
        <a:bodyPr/>
        <a:lstStyle/>
        <a:p>
          <a:endParaRPr lang="ru-RU" dirty="0"/>
        </a:p>
      </dgm:t>
    </dgm:pt>
    <dgm:pt modelId="{5FBD9810-2C59-4318-BC5F-F214B5F22C7E}" type="parTrans" cxnId="{CCB6B402-0D9F-4BE2-8EF6-9FAB97940AB6}">
      <dgm:prSet/>
      <dgm:spPr/>
      <dgm:t>
        <a:bodyPr/>
        <a:lstStyle/>
        <a:p>
          <a:endParaRPr lang="ru-RU"/>
        </a:p>
      </dgm:t>
    </dgm:pt>
    <dgm:pt modelId="{239A7514-2CEC-4CD8-9D0B-5C95ABD6BBBE}" type="sibTrans" cxnId="{CCB6B402-0D9F-4BE2-8EF6-9FAB97940AB6}">
      <dgm:prSet/>
      <dgm:spPr/>
      <dgm:t>
        <a:bodyPr/>
        <a:lstStyle/>
        <a:p>
          <a:endParaRPr lang="ru-RU"/>
        </a:p>
      </dgm:t>
    </dgm:pt>
    <dgm:pt modelId="{2ED82FC0-4BDE-4886-B928-E3B97946CA3F}">
      <dgm:prSet/>
      <dgm:spPr/>
      <dgm:t>
        <a:bodyPr/>
        <a:lstStyle/>
        <a:p>
          <a:pPr rtl="0"/>
          <a:endParaRPr lang="ru-RU" dirty="0"/>
        </a:p>
      </dgm:t>
    </dgm:pt>
    <dgm:pt modelId="{87095AE7-B82C-42FF-9523-CD38D53894BC}" type="parTrans" cxnId="{BE386BE9-79B3-4993-81A8-D62CAD439EBA}">
      <dgm:prSet/>
      <dgm:spPr/>
      <dgm:t>
        <a:bodyPr/>
        <a:lstStyle/>
        <a:p>
          <a:endParaRPr lang="ru-RU"/>
        </a:p>
      </dgm:t>
    </dgm:pt>
    <dgm:pt modelId="{02351800-8019-4F7B-85A3-6A79C8C38C39}" type="sibTrans" cxnId="{BE386BE9-79B3-4993-81A8-D62CAD439EBA}">
      <dgm:prSet/>
      <dgm:spPr/>
      <dgm:t>
        <a:bodyPr/>
        <a:lstStyle/>
        <a:p>
          <a:endParaRPr lang="ru-RU"/>
        </a:p>
      </dgm:t>
    </dgm:pt>
    <dgm:pt modelId="{A006597B-FB27-497D-98A4-BD0B90055861}">
      <dgm:prSet custT="1"/>
      <dgm:spPr/>
      <dgm:t>
        <a:bodyPr/>
        <a:lstStyle/>
        <a:p>
          <a:pPr rtl="0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Педагоги дополнительного образования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2B7F2588-7ADB-468A-932F-5B22DA4D6F00}" type="parTrans" cxnId="{EB53B1A4-39E2-4C39-954F-9F4868AD1543}">
      <dgm:prSet/>
      <dgm:spPr/>
      <dgm:t>
        <a:bodyPr/>
        <a:lstStyle/>
        <a:p>
          <a:endParaRPr lang="ru-RU"/>
        </a:p>
      </dgm:t>
    </dgm:pt>
    <dgm:pt modelId="{9E36CFF9-308C-4602-8941-94F1B514C58F}" type="sibTrans" cxnId="{EB53B1A4-39E2-4C39-954F-9F4868AD1543}">
      <dgm:prSet/>
      <dgm:spPr/>
      <dgm:t>
        <a:bodyPr/>
        <a:lstStyle/>
        <a:p>
          <a:endParaRPr lang="ru-RU"/>
        </a:p>
      </dgm:t>
    </dgm:pt>
    <dgm:pt modelId="{33790A0D-DD4B-4A37-BE83-1091805411D4}">
      <dgm:prSet/>
      <dgm:spPr/>
      <dgm:t>
        <a:bodyPr/>
        <a:lstStyle/>
        <a:p>
          <a:endParaRPr lang="ru-RU" dirty="0"/>
        </a:p>
      </dgm:t>
    </dgm:pt>
    <dgm:pt modelId="{071731A5-94C9-4624-9A7E-0361A01286D4}" type="parTrans" cxnId="{D7AC249D-93FD-4953-82EA-377080AC0933}">
      <dgm:prSet/>
      <dgm:spPr/>
      <dgm:t>
        <a:bodyPr/>
        <a:lstStyle/>
        <a:p>
          <a:endParaRPr lang="ru-RU"/>
        </a:p>
      </dgm:t>
    </dgm:pt>
    <dgm:pt modelId="{C4E09932-BF5D-48E7-8ABD-8A701EF38226}" type="sibTrans" cxnId="{D7AC249D-93FD-4953-82EA-377080AC0933}">
      <dgm:prSet/>
      <dgm:spPr/>
      <dgm:t>
        <a:bodyPr/>
        <a:lstStyle/>
        <a:p>
          <a:endParaRPr lang="ru-RU"/>
        </a:p>
      </dgm:t>
    </dgm:pt>
    <dgm:pt modelId="{10F0A021-3EEB-4F7D-A781-DC0FA4519953}">
      <dgm:prSet custT="1"/>
      <dgm:spPr/>
      <dgm:t>
        <a:bodyPr/>
        <a:lstStyle/>
        <a:p>
          <a:pPr rtl="0"/>
          <a:r>
            <a:rPr lang="ru-RU" sz="2400" b="1" smtClean="0">
              <a:latin typeface="Times New Roman" pitchFamily="18" charset="0"/>
              <a:cs typeface="Times New Roman" pitchFamily="18" charset="0"/>
            </a:rPr>
            <a:t>Социальные</a:t>
          </a:r>
          <a:r>
            <a:rPr lang="ru-RU" sz="2400" b="1" baseline="0" smtClean="0">
              <a:latin typeface="Times New Roman" pitchFamily="18" charset="0"/>
              <a:cs typeface="Times New Roman" pitchFamily="18" charset="0"/>
            </a:rPr>
            <a:t> партнеры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09F6F695-80CD-40FE-BA78-66276C9EB970}" type="parTrans" cxnId="{068B9B0F-EF0A-402E-8AA0-CCF7CB22CBA8}">
      <dgm:prSet/>
      <dgm:spPr/>
      <dgm:t>
        <a:bodyPr/>
        <a:lstStyle/>
        <a:p>
          <a:endParaRPr lang="ru-RU"/>
        </a:p>
      </dgm:t>
    </dgm:pt>
    <dgm:pt modelId="{F4D5ADDB-1DAF-4C03-8F3C-D0D377A3DAAD}" type="sibTrans" cxnId="{068B9B0F-EF0A-402E-8AA0-CCF7CB22CBA8}">
      <dgm:prSet/>
      <dgm:spPr/>
      <dgm:t>
        <a:bodyPr/>
        <a:lstStyle/>
        <a:p>
          <a:endParaRPr lang="ru-RU"/>
        </a:p>
      </dgm:t>
    </dgm:pt>
    <dgm:pt modelId="{B21477BC-BACC-4B1F-96E3-28A052303AEC}">
      <dgm:prSet custT="1"/>
      <dgm:spPr/>
      <dgm:t>
        <a:bodyPr/>
        <a:lstStyle/>
        <a:p>
          <a:pPr rtl="0"/>
          <a:r>
            <a:rPr lang="ru-RU" sz="2400" b="1" smtClean="0">
              <a:latin typeface="Times New Roman" pitchFamily="18" charset="0"/>
              <a:cs typeface="Times New Roman" pitchFamily="18" charset="0"/>
            </a:rPr>
            <a:t>Воспитатели детского сада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7F4A64EA-0E37-42F1-8A24-3910CEDE0EFA}" type="parTrans" cxnId="{331AEECB-DF0E-4AFA-A71C-F35E7E7C7F71}">
      <dgm:prSet/>
      <dgm:spPr/>
      <dgm:t>
        <a:bodyPr/>
        <a:lstStyle/>
        <a:p>
          <a:endParaRPr lang="ru-RU"/>
        </a:p>
      </dgm:t>
    </dgm:pt>
    <dgm:pt modelId="{18499082-C0B0-4315-B831-6E4CB70935DC}" type="sibTrans" cxnId="{331AEECB-DF0E-4AFA-A71C-F35E7E7C7F71}">
      <dgm:prSet/>
      <dgm:spPr/>
      <dgm:t>
        <a:bodyPr/>
        <a:lstStyle/>
        <a:p>
          <a:endParaRPr lang="ru-RU"/>
        </a:p>
      </dgm:t>
    </dgm:pt>
    <dgm:pt modelId="{E0990C33-F767-445A-8E8A-EF8E8CC97DAD}">
      <dgm:prSet custT="1"/>
      <dgm:spPr/>
      <dgm:t>
        <a:bodyPr/>
        <a:lstStyle/>
        <a:p>
          <a:pPr rtl="0"/>
          <a:r>
            <a:rPr lang="ru-RU" sz="2400" b="1" smtClean="0">
              <a:latin typeface="Times New Roman" pitchFamily="18" charset="0"/>
              <a:cs typeface="Times New Roman" pitchFamily="18" charset="0"/>
            </a:rPr>
            <a:t>Педагоги школ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5EBF6AC3-A4C2-4ADF-B27F-7493DD14363B}" type="parTrans" cxnId="{703700E0-C660-4D58-AA30-D85F19190A33}">
      <dgm:prSet/>
      <dgm:spPr/>
      <dgm:t>
        <a:bodyPr/>
        <a:lstStyle/>
        <a:p>
          <a:endParaRPr lang="ru-RU"/>
        </a:p>
      </dgm:t>
    </dgm:pt>
    <dgm:pt modelId="{CE4E6FC2-C0CF-4F22-AA56-3F7C9FC40CDC}" type="sibTrans" cxnId="{703700E0-C660-4D58-AA30-D85F19190A33}">
      <dgm:prSet/>
      <dgm:spPr/>
      <dgm:t>
        <a:bodyPr/>
        <a:lstStyle/>
        <a:p>
          <a:endParaRPr lang="ru-RU"/>
        </a:p>
      </dgm:t>
    </dgm:pt>
    <dgm:pt modelId="{E16EAFA4-96EA-4F27-99CA-396C72309BEB}" type="pres">
      <dgm:prSet presAssocID="{C798B47A-3C5B-4F4A-A105-3BAA2238B70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69A08EB-61AB-4A16-8F14-B1740568A57B}" type="pres">
      <dgm:prSet presAssocID="{C798B47A-3C5B-4F4A-A105-3BAA2238B708}" presName="matrix" presStyleCnt="0"/>
      <dgm:spPr/>
      <dgm:t>
        <a:bodyPr/>
        <a:lstStyle/>
        <a:p>
          <a:endParaRPr lang="ru-RU"/>
        </a:p>
      </dgm:t>
    </dgm:pt>
    <dgm:pt modelId="{D893C38C-C527-44A7-804E-8A38307819DF}" type="pres">
      <dgm:prSet presAssocID="{C798B47A-3C5B-4F4A-A105-3BAA2238B708}" presName="tile1" presStyleLbl="node1" presStyleIdx="0" presStyleCnt="4"/>
      <dgm:spPr/>
      <dgm:t>
        <a:bodyPr/>
        <a:lstStyle/>
        <a:p>
          <a:endParaRPr lang="ru-RU"/>
        </a:p>
      </dgm:t>
    </dgm:pt>
    <dgm:pt modelId="{BE758441-40B9-4E34-85C2-93484ECB2998}" type="pres">
      <dgm:prSet presAssocID="{C798B47A-3C5B-4F4A-A105-3BAA2238B70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D2F512-1AD3-4C25-B9C2-33EA739DFFBE}" type="pres">
      <dgm:prSet presAssocID="{C798B47A-3C5B-4F4A-A105-3BAA2238B708}" presName="tile2" presStyleLbl="node1" presStyleIdx="1" presStyleCnt="4" custLinFactNeighborX="4087"/>
      <dgm:spPr/>
      <dgm:t>
        <a:bodyPr/>
        <a:lstStyle/>
        <a:p>
          <a:endParaRPr lang="ru-RU"/>
        </a:p>
      </dgm:t>
    </dgm:pt>
    <dgm:pt modelId="{A8ADC3D1-4125-4975-98EF-C6EAD9889724}" type="pres">
      <dgm:prSet presAssocID="{C798B47A-3C5B-4F4A-A105-3BAA2238B70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214367-060F-4B5A-A38D-3816E5F64EE4}" type="pres">
      <dgm:prSet presAssocID="{C798B47A-3C5B-4F4A-A105-3BAA2238B708}" presName="tile3" presStyleLbl="node1" presStyleIdx="2" presStyleCnt="4" custLinFactNeighborX="1639"/>
      <dgm:spPr/>
      <dgm:t>
        <a:bodyPr/>
        <a:lstStyle/>
        <a:p>
          <a:endParaRPr lang="ru-RU"/>
        </a:p>
      </dgm:t>
    </dgm:pt>
    <dgm:pt modelId="{2A3CD4FE-D0E5-491C-AA73-DB7C6D3327B5}" type="pres">
      <dgm:prSet presAssocID="{C798B47A-3C5B-4F4A-A105-3BAA2238B70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AA8DED-2AFC-4782-A4F2-728663D45017}" type="pres">
      <dgm:prSet presAssocID="{C798B47A-3C5B-4F4A-A105-3BAA2238B708}" presName="tile4" presStyleLbl="node1" presStyleIdx="3" presStyleCnt="4" custLinFactNeighborX="4087"/>
      <dgm:spPr/>
      <dgm:t>
        <a:bodyPr/>
        <a:lstStyle/>
        <a:p>
          <a:endParaRPr lang="ru-RU"/>
        </a:p>
      </dgm:t>
    </dgm:pt>
    <dgm:pt modelId="{42C0F83D-6984-4742-99F0-8B1E8AEB8AB5}" type="pres">
      <dgm:prSet presAssocID="{C798B47A-3C5B-4F4A-A105-3BAA2238B70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2B06C4-575E-4F78-96F1-E5E3AD1EFE15}" type="pres">
      <dgm:prSet presAssocID="{C798B47A-3C5B-4F4A-A105-3BAA2238B708}" presName="centerTile" presStyleLbl="fgShp" presStyleIdx="0" presStyleCnt="1" custScaleX="16393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907DE0F8-34F6-45B6-B2A2-73EC4678B2CB}" srcId="{C798B47A-3C5B-4F4A-A105-3BAA2238B708}" destId="{08428CA3-08B1-474A-9908-854DF4DC7076}" srcOrd="1" destOrd="0" parTransId="{C1368632-8D77-485B-98C8-D44FDDBCB719}" sibTransId="{13CE9707-5464-48D8-A363-D94D367AE3E5}"/>
    <dgm:cxn modelId="{7BDE1648-8F41-44B2-A811-BACF2E4216E5}" type="presOf" srcId="{B21477BC-BACC-4B1F-96E3-28A052303AEC}" destId="{2A3CD4FE-D0E5-491C-AA73-DB7C6D3327B5}" srcOrd="1" destOrd="0" presId="urn:microsoft.com/office/officeart/2005/8/layout/matrix1"/>
    <dgm:cxn modelId="{D29F8363-25A3-4594-BF1E-258BC662F3B6}" type="presOf" srcId="{C798B47A-3C5B-4F4A-A105-3BAA2238B708}" destId="{E16EAFA4-96EA-4F27-99CA-396C72309BEB}" srcOrd="0" destOrd="0" presId="urn:microsoft.com/office/officeart/2005/8/layout/matrix1"/>
    <dgm:cxn modelId="{BE386BE9-79B3-4993-81A8-D62CAD439EBA}" srcId="{C798B47A-3C5B-4F4A-A105-3BAA2238B708}" destId="{2ED82FC0-4BDE-4886-B928-E3B97946CA3F}" srcOrd="4" destOrd="0" parTransId="{87095AE7-B82C-42FF-9523-CD38D53894BC}" sibTransId="{02351800-8019-4F7B-85A3-6A79C8C38C39}"/>
    <dgm:cxn modelId="{D7AC249D-93FD-4953-82EA-377080AC0933}" srcId="{C798B47A-3C5B-4F4A-A105-3BAA2238B708}" destId="{33790A0D-DD4B-4A37-BE83-1091805411D4}" srcOrd="2" destOrd="0" parTransId="{071731A5-94C9-4624-9A7E-0361A01286D4}" sibTransId="{C4E09932-BF5D-48E7-8ABD-8A701EF38226}"/>
    <dgm:cxn modelId="{EB53B1A4-39E2-4C39-954F-9F4868AD1543}" srcId="{E11C694E-F69E-4DC2-B1AC-61D432107E24}" destId="{A006597B-FB27-497D-98A4-BD0B90055861}" srcOrd="0" destOrd="0" parTransId="{2B7F2588-7ADB-468A-932F-5B22DA4D6F00}" sibTransId="{9E36CFF9-308C-4602-8941-94F1B514C58F}"/>
    <dgm:cxn modelId="{9A72F11A-B1C0-41D2-B169-D303841A4DC4}" type="presOf" srcId="{10F0A021-3EEB-4F7D-A781-DC0FA4519953}" destId="{85D2F512-1AD3-4C25-B9C2-33EA739DFFBE}" srcOrd="0" destOrd="0" presId="urn:microsoft.com/office/officeart/2005/8/layout/matrix1"/>
    <dgm:cxn modelId="{D7B34B37-79AB-47A8-82CE-A1E34D4D88B7}" type="presOf" srcId="{A006597B-FB27-497D-98A4-BD0B90055861}" destId="{BE758441-40B9-4E34-85C2-93484ECB2998}" srcOrd="1" destOrd="0" presId="urn:microsoft.com/office/officeart/2005/8/layout/matrix1"/>
    <dgm:cxn modelId="{331AEECB-DF0E-4AFA-A71C-F35E7E7C7F71}" srcId="{E11C694E-F69E-4DC2-B1AC-61D432107E24}" destId="{B21477BC-BACC-4B1F-96E3-28A052303AEC}" srcOrd="2" destOrd="0" parTransId="{7F4A64EA-0E37-42F1-8A24-3910CEDE0EFA}" sibTransId="{18499082-C0B0-4315-B831-6E4CB70935DC}"/>
    <dgm:cxn modelId="{CCB6B402-0D9F-4BE2-8EF6-9FAB97940AB6}" srcId="{C798B47A-3C5B-4F4A-A105-3BAA2238B708}" destId="{DC3EDC03-3426-42A5-9463-78CFB4890E55}" srcOrd="3" destOrd="0" parTransId="{5FBD9810-2C59-4318-BC5F-F214B5F22C7E}" sibTransId="{239A7514-2CEC-4CD8-9D0B-5C95ABD6BBBE}"/>
    <dgm:cxn modelId="{53F7C8C8-8C00-4E19-9C57-C6F138729E6F}" type="presOf" srcId="{E0990C33-F767-445A-8E8A-EF8E8CC97DAD}" destId="{42C0F83D-6984-4742-99F0-8B1E8AEB8AB5}" srcOrd="1" destOrd="0" presId="urn:microsoft.com/office/officeart/2005/8/layout/matrix1"/>
    <dgm:cxn modelId="{98F6E61E-0752-43D3-A5E7-0221EEA274BD}" type="presOf" srcId="{B21477BC-BACC-4B1F-96E3-28A052303AEC}" destId="{44214367-060F-4B5A-A38D-3816E5F64EE4}" srcOrd="0" destOrd="0" presId="urn:microsoft.com/office/officeart/2005/8/layout/matrix1"/>
    <dgm:cxn modelId="{703700E0-C660-4D58-AA30-D85F19190A33}" srcId="{E11C694E-F69E-4DC2-B1AC-61D432107E24}" destId="{E0990C33-F767-445A-8E8A-EF8E8CC97DAD}" srcOrd="3" destOrd="0" parTransId="{5EBF6AC3-A4C2-4ADF-B27F-7493DD14363B}" sibTransId="{CE4E6FC2-C0CF-4F22-AA56-3F7C9FC40CDC}"/>
    <dgm:cxn modelId="{1B88DAAF-232F-40AD-B98A-D9BC24BBE87F}" type="presOf" srcId="{10F0A021-3EEB-4F7D-A781-DC0FA4519953}" destId="{A8ADC3D1-4125-4975-98EF-C6EAD9889724}" srcOrd="1" destOrd="0" presId="urn:microsoft.com/office/officeart/2005/8/layout/matrix1"/>
    <dgm:cxn modelId="{A57D5F4A-14B2-48F5-BD89-99795464CCF9}" type="presOf" srcId="{E0990C33-F767-445A-8E8A-EF8E8CC97DAD}" destId="{FBAA8DED-2AFC-4782-A4F2-728663D45017}" srcOrd="0" destOrd="0" presId="urn:microsoft.com/office/officeart/2005/8/layout/matrix1"/>
    <dgm:cxn modelId="{ABE48DE7-90F9-41E3-AA45-69A976265B91}" type="presOf" srcId="{E11C694E-F69E-4DC2-B1AC-61D432107E24}" destId="{C72B06C4-575E-4F78-96F1-E5E3AD1EFE15}" srcOrd="0" destOrd="0" presId="urn:microsoft.com/office/officeart/2005/8/layout/matrix1"/>
    <dgm:cxn modelId="{7A572399-F5C8-4D14-8B33-1860B6687D97}" type="presOf" srcId="{A006597B-FB27-497D-98A4-BD0B90055861}" destId="{D893C38C-C527-44A7-804E-8A38307819DF}" srcOrd="0" destOrd="0" presId="urn:microsoft.com/office/officeart/2005/8/layout/matrix1"/>
    <dgm:cxn modelId="{068B9B0F-EF0A-402E-8AA0-CCF7CB22CBA8}" srcId="{E11C694E-F69E-4DC2-B1AC-61D432107E24}" destId="{10F0A021-3EEB-4F7D-A781-DC0FA4519953}" srcOrd="1" destOrd="0" parTransId="{09F6F695-80CD-40FE-BA78-66276C9EB970}" sibTransId="{F4D5ADDB-1DAF-4C03-8F3C-D0D377A3DAAD}"/>
    <dgm:cxn modelId="{0B22A901-2AEE-4057-9759-851A69ED6363}" srcId="{C798B47A-3C5B-4F4A-A105-3BAA2238B708}" destId="{E11C694E-F69E-4DC2-B1AC-61D432107E24}" srcOrd="0" destOrd="0" parTransId="{1FA7E21F-0B8D-455C-BDC4-8437B96F386D}" sibTransId="{0F2DD314-9EA2-43E1-B573-A3001928E051}"/>
    <dgm:cxn modelId="{F8FF14C4-4ABA-4993-B112-254C8DFDE267}" type="presParOf" srcId="{E16EAFA4-96EA-4F27-99CA-396C72309BEB}" destId="{969A08EB-61AB-4A16-8F14-B1740568A57B}" srcOrd="0" destOrd="0" presId="urn:microsoft.com/office/officeart/2005/8/layout/matrix1"/>
    <dgm:cxn modelId="{9F04AB3A-4EE9-4069-9EFD-8901864B71D3}" type="presParOf" srcId="{969A08EB-61AB-4A16-8F14-B1740568A57B}" destId="{D893C38C-C527-44A7-804E-8A38307819DF}" srcOrd="0" destOrd="0" presId="urn:microsoft.com/office/officeart/2005/8/layout/matrix1"/>
    <dgm:cxn modelId="{4E95023E-2E36-4F48-83C2-6A95F5CBE38E}" type="presParOf" srcId="{969A08EB-61AB-4A16-8F14-B1740568A57B}" destId="{BE758441-40B9-4E34-85C2-93484ECB2998}" srcOrd="1" destOrd="0" presId="urn:microsoft.com/office/officeart/2005/8/layout/matrix1"/>
    <dgm:cxn modelId="{52416373-9474-4AD5-B585-1B33FEEB25FE}" type="presParOf" srcId="{969A08EB-61AB-4A16-8F14-B1740568A57B}" destId="{85D2F512-1AD3-4C25-B9C2-33EA739DFFBE}" srcOrd="2" destOrd="0" presId="urn:microsoft.com/office/officeart/2005/8/layout/matrix1"/>
    <dgm:cxn modelId="{E5C229E0-351D-40C7-874A-DB43DB13725E}" type="presParOf" srcId="{969A08EB-61AB-4A16-8F14-B1740568A57B}" destId="{A8ADC3D1-4125-4975-98EF-C6EAD9889724}" srcOrd="3" destOrd="0" presId="urn:microsoft.com/office/officeart/2005/8/layout/matrix1"/>
    <dgm:cxn modelId="{E0BFFDC6-A580-45A9-A7AE-67CB39C6E9FA}" type="presParOf" srcId="{969A08EB-61AB-4A16-8F14-B1740568A57B}" destId="{44214367-060F-4B5A-A38D-3816E5F64EE4}" srcOrd="4" destOrd="0" presId="urn:microsoft.com/office/officeart/2005/8/layout/matrix1"/>
    <dgm:cxn modelId="{4615A116-2EC1-424B-9E48-3741861CE43C}" type="presParOf" srcId="{969A08EB-61AB-4A16-8F14-B1740568A57B}" destId="{2A3CD4FE-D0E5-491C-AA73-DB7C6D3327B5}" srcOrd="5" destOrd="0" presId="urn:microsoft.com/office/officeart/2005/8/layout/matrix1"/>
    <dgm:cxn modelId="{9AAF86BF-74CE-46B7-9537-07C549EECF5D}" type="presParOf" srcId="{969A08EB-61AB-4A16-8F14-B1740568A57B}" destId="{FBAA8DED-2AFC-4782-A4F2-728663D45017}" srcOrd="6" destOrd="0" presId="urn:microsoft.com/office/officeart/2005/8/layout/matrix1"/>
    <dgm:cxn modelId="{54F315C7-AB65-4A90-A1D2-D5724986FC38}" type="presParOf" srcId="{969A08EB-61AB-4A16-8F14-B1740568A57B}" destId="{42C0F83D-6984-4742-99F0-8B1E8AEB8AB5}" srcOrd="7" destOrd="0" presId="urn:microsoft.com/office/officeart/2005/8/layout/matrix1"/>
    <dgm:cxn modelId="{C7D82624-92AB-43E8-B1B5-3A65E5D1A5EC}" type="presParOf" srcId="{E16EAFA4-96EA-4F27-99CA-396C72309BEB}" destId="{C72B06C4-575E-4F78-96F1-E5E3AD1EFE1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9D1FDAB1-DC5F-4E4B-9E0D-E0F20346D9C1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31DF57-A05C-46C0-8F99-DFE9C69FF38B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baseline="0" dirty="0" smtClean="0"/>
            <a:t>I</a:t>
          </a:r>
          <a:r>
            <a:rPr lang="ru-RU" b="1" baseline="0" dirty="0" smtClean="0"/>
            <a:t> этап - диагностический</a:t>
          </a:r>
          <a:endParaRPr lang="ru-RU" b="1" baseline="0" dirty="0"/>
        </a:p>
      </dgm:t>
    </dgm:pt>
    <dgm:pt modelId="{E5A44EF6-6F5F-4532-B350-24C376140520}" type="parTrans" cxnId="{AFDCB18A-E82C-46AF-AC80-5CB5335571D4}">
      <dgm:prSet/>
      <dgm:spPr/>
      <dgm:t>
        <a:bodyPr/>
        <a:lstStyle/>
        <a:p>
          <a:endParaRPr lang="ru-RU"/>
        </a:p>
      </dgm:t>
    </dgm:pt>
    <dgm:pt modelId="{466A480C-652E-4432-BE83-1CB4FCD2E693}" type="sibTrans" cxnId="{AFDCB18A-E82C-46AF-AC80-5CB5335571D4}">
      <dgm:prSet/>
      <dgm:spPr/>
      <dgm:t>
        <a:bodyPr/>
        <a:lstStyle/>
        <a:p>
          <a:endParaRPr lang="ru-RU"/>
        </a:p>
      </dgm:t>
    </dgm:pt>
    <dgm:pt modelId="{B0270B02-9D10-45BF-944D-48C20CFE6AED}" type="pres">
      <dgm:prSet presAssocID="{9D1FDAB1-DC5F-4E4B-9E0D-E0F20346D9C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A162EF-4381-4350-8B1C-BB469074E328}" type="pres">
      <dgm:prSet presAssocID="{2531DF57-A05C-46C0-8F99-DFE9C69FF38B}" presName="circle1" presStyleLbl="node1" presStyleIdx="0" presStyleCnt="1"/>
      <dgm:spPr/>
    </dgm:pt>
    <dgm:pt modelId="{9D066739-75EF-43A5-A5CA-755C71E75902}" type="pres">
      <dgm:prSet presAssocID="{2531DF57-A05C-46C0-8F99-DFE9C69FF38B}" presName="space" presStyleCnt="0"/>
      <dgm:spPr/>
    </dgm:pt>
    <dgm:pt modelId="{0FCC5401-BFBE-46CB-BDBA-69A0089B132C}" type="pres">
      <dgm:prSet presAssocID="{2531DF57-A05C-46C0-8F99-DFE9C69FF38B}" presName="rect1" presStyleLbl="alignAcc1" presStyleIdx="0" presStyleCnt="1"/>
      <dgm:spPr/>
      <dgm:t>
        <a:bodyPr/>
        <a:lstStyle/>
        <a:p>
          <a:endParaRPr lang="ru-RU"/>
        </a:p>
      </dgm:t>
    </dgm:pt>
    <dgm:pt modelId="{94310F01-EE85-4845-9DEE-93D7E85489C5}" type="pres">
      <dgm:prSet presAssocID="{2531DF57-A05C-46C0-8F99-DFE9C69FF38B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8EB6D8-8186-411B-9A71-99B9F072ABE5}" type="presOf" srcId="{9D1FDAB1-DC5F-4E4B-9E0D-E0F20346D9C1}" destId="{B0270B02-9D10-45BF-944D-48C20CFE6AED}" srcOrd="0" destOrd="0" presId="urn:microsoft.com/office/officeart/2005/8/layout/target3"/>
    <dgm:cxn modelId="{1A4A7258-2EC4-443A-8AB4-7DD192AA0E51}" type="presOf" srcId="{2531DF57-A05C-46C0-8F99-DFE9C69FF38B}" destId="{94310F01-EE85-4845-9DEE-93D7E85489C5}" srcOrd="1" destOrd="0" presId="urn:microsoft.com/office/officeart/2005/8/layout/target3"/>
    <dgm:cxn modelId="{AFDCB18A-E82C-46AF-AC80-5CB5335571D4}" srcId="{9D1FDAB1-DC5F-4E4B-9E0D-E0F20346D9C1}" destId="{2531DF57-A05C-46C0-8F99-DFE9C69FF38B}" srcOrd="0" destOrd="0" parTransId="{E5A44EF6-6F5F-4532-B350-24C376140520}" sibTransId="{466A480C-652E-4432-BE83-1CB4FCD2E693}"/>
    <dgm:cxn modelId="{CE529331-F223-40B7-886F-79967AA6860E}" type="presOf" srcId="{2531DF57-A05C-46C0-8F99-DFE9C69FF38B}" destId="{0FCC5401-BFBE-46CB-BDBA-69A0089B132C}" srcOrd="0" destOrd="0" presId="urn:microsoft.com/office/officeart/2005/8/layout/target3"/>
    <dgm:cxn modelId="{DEB4BB3D-799E-4AEA-8A1E-755290D68020}" type="presParOf" srcId="{B0270B02-9D10-45BF-944D-48C20CFE6AED}" destId="{4AA162EF-4381-4350-8B1C-BB469074E328}" srcOrd="0" destOrd="0" presId="urn:microsoft.com/office/officeart/2005/8/layout/target3"/>
    <dgm:cxn modelId="{684E36B2-C13E-4CFB-9824-1F971C93D96C}" type="presParOf" srcId="{B0270B02-9D10-45BF-944D-48C20CFE6AED}" destId="{9D066739-75EF-43A5-A5CA-755C71E75902}" srcOrd="1" destOrd="0" presId="urn:microsoft.com/office/officeart/2005/8/layout/target3"/>
    <dgm:cxn modelId="{A1BE479E-401C-45A8-BCC1-23835127F000}" type="presParOf" srcId="{B0270B02-9D10-45BF-944D-48C20CFE6AED}" destId="{0FCC5401-BFBE-46CB-BDBA-69A0089B132C}" srcOrd="2" destOrd="0" presId="urn:microsoft.com/office/officeart/2005/8/layout/target3"/>
    <dgm:cxn modelId="{720AB0D8-D38D-4924-9D2B-50517805F7DE}" type="presParOf" srcId="{B0270B02-9D10-45BF-944D-48C20CFE6AED}" destId="{94310F01-EE85-4845-9DEE-93D7E85489C5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2AA41A-C5B4-456D-AB20-E20752EADB86}" type="doc">
      <dgm:prSet loTypeId="urn:microsoft.com/office/officeart/2005/8/layout/radial4" loCatId="relationship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DDE8655D-1E4C-4DDF-BA3F-91775094F27C}">
      <dgm:prSet phldrT="[Текст]" custT="1"/>
      <dgm:spPr/>
      <dgm:t>
        <a:bodyPr/>
        <a:lstStyle/>
        <a:p>
          <a:r>
            <a:rPr lang="ru-RU" sz="1800" u="none" dirty="0" smtClean="0"/>
            <a:t>Формирование логико – математического мышления </a:t>
          </a:r>
          <a:r>
            <a:rPr lang="ru-RU" sz="1800" u="none" dirty="0" smtClean="0">
              <a:latin typeface="Times New Roman" pitchFamily="18" charset="0"/>
              <a:cs typeface="Times New Roman" pitchFamily="18" charset="0"/>
            </a:rPr>
            <a:t>посредством </a:t>
          </a:r>
          <a:r>
            <a:rPr lang="ru-RU" sz="1800" u="none" dirty="0" smtClean="0"/>
            <a:t>использования игр и упражнений с палочками Кюизенера</a:t>
          </a:r>
          <a:endParaRPr lang="ru-RU" sz="1800" b="1" u="none" dirty="0">
            <a:latin typeface="Times New Roman" pitchFamily="18" charset="0"/>
            <a:cs typeface="Times New Roman" pitchFamily="18" charset="0"/>
          </a:endParaRPr>
        </a:p>
      </dgm:t>
    </dgm:pt>
    <dgm:pt modelId="{FC518253-5399-442C-B930-4ACA18F9FF99}" type="parTrans" cxnId="{3760F1F4-7CDF-4F8C-85EE-DEC3F4B55B94}">
      <dgm:prSet/>
      <dgm:spPr/>
      <dgm:t>
        <a:bodyPr/>
        <a:lstStyle/>
        <a:p>
          <a:endParaRPr lang="ru-RU"/>
        </a:p>
      </dgm:t>
    </dgm:pt>
    <dgm:pt modelId="{8A3BC58A-E9B1-43C9-9528-AC1BEEA324BD}" type="sibTrans" cxnId="{3760F1F4-7CDF-4F8C-85EE-DEC3F4B55B94}">
      <dgm:prSet/>
      <dgm:spPr/>
      <dgm:t>
        <a:bodyPr/>
        <a:lstStyle/>
        <a:p>
          <a:endParaRPr lang="ru-RU"/>
        </a:p>
      </dgm:t>
    </dgm:pt>
    <dgm:pt modelId="{0749105D-10A0-4AF4-84AD-AB143DBC5600}">
      <dgm:prSet phldrT="[Текст]" custT="1"/>
      <dgm:spPr/>
      <dgm:t>
        <a:bodyPr/>
        <a:lstStyle/>
        <a:p>
          <a:r>
            <a:rPr lang="ru-RU" sz="2000" b="1" smtClean="0">
              <a:latin typeface="Times New Roman" pitchFamily="18" charset="0"/>
              <a:cs typeface="Times New Roman" pitchFamily="18" charset="0"/>
            </a:rPr>
            <a:t>«Познавательное развитие»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FD587DE7-924F-46CE-8568-705F71C3BB39}" type="parTrans" cxnId="{C0069128-5E38-4AF5-8435-D56ED92890A6}">
      <dgm:prSet/>
      <dgm:spPr/>
      <dgm:t>
        <a:bodyPr/>
        <a:lstStyle/>
        <a:p>
          <a:endParaRPr lang="ru-RU"/>
        </a:p>
      </dgm:t>
    </dgm:pt>
    <dgm:pt modelId="{B5B13A3A-6F4F-4043-803A-C87C011696A0}" type="sibTrans" cxnId="{C0069128-5E38-4AF5-8435-D56ED92890A6}">
      <dgm:prSet/>
      <dgm:spPr/>
      <dgm:t>
        <a:bodyPr/>
        <a:lstStyle/>
        <a:p>
          <a:endParaRPr lang="ru-RU"/>
        </a:p>
      </dgm:t>
    </dgm:pt>
    <dgm:pt modelId="{9F43D578-0617-4302-BC2A-59DC6B520161}">
      <dgm:prSet phldrT="[Текст]" custT="1"/>
      <dgm:spPr/>
      <dgm:t>
        <a:bodyPr/>
        <a:lstStyle/>
        <a:p>
          <a:r>
            <a:rPr lang="ru-RU" sz="2000" b="1" smtClean="0">
              <a:latin typeface="Times New Roman" pitchFamily="18" charset="0"/>
              <a:cs typeface="Times New Roman" pitchFamily="18" charset="0"/>
            </a:rPr>
            <a:t>«Речевое развитие»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4156701E-8288-4CF0-8CB9-9A8D35C2EB28}" type="parTrans" cxnId="{49030E68-C351-42C5-9E86-26943898D5A6}">
      <dgm:prSet/>
      <dgm:spPr/>
      <dgm:t>
        <a:bodyPr/>
        <a:lstStyle/>
        <a:p>
          <a:endParaRPr lang="ru-RU"/>
        </a:p>
      </dgm:t>
    </dgm:pt>
    <dgm:pt modelId="{C11A8E68-D878-4817-B058-8A134FB138DC}" type="sibTrans" cxnId="{49030E68-C351-42C5-9E86-26943898D5A6}">
      <dgm:prSet/>
      <dgm:spPr/>
      <dgm:t>
        <a:bodyPr/>
        <a:lstStyle/>
        <a:p>
          <a:endParaRPr lang="ru-RU"/>
        </a:p>
      </dgm:t>
    </dgm:pt>
    <dgm:pt modelId="{3313DA83-B50A-4E18-AB4A-B465F3CA6E7C}">
      <dgm:prSet phldrT="[Текст]" custT="1"/>
      <dgm:spPr/>
      <dgm:t>
        <a:bodyPr/>
        <a:lstStyle/>
        <a:p>
          <a:pPr algn="l"/>
          <a:endParaRPr lang="ru-RU" sz="1800" b="1" smtClean="0"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ru-RU" sz="2000" b="1" smtClean="0">
              <a:latin typeface="Times New Roman" pitchFamily="18" charset="0"/>
              <a:cs typeface="Times New Roman" pitchFamily="18" charset="0"/>
            </a:rPr>
            <a:t>«Художественно-эстетическое  развитие»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AC812222-DE86-4A9E-A27B-8486B44904AD}" type="parTrans" cxnId="{F47F8F3F-952A-49B8-836A-A4A0498B6561}">
      <dgm:prSet/>
      <dgm:spPr/>
      <dgm:t>
        <a:bodyPr/>
        <a:lstStyle/>
        <a:p>
          <a:endParaRPr lang="ru-RU"/>
        </a:p>
      </dgm:t>
    </dgm:pt>
    <dgm:pt modelId="{100CFCB1-7040-4171-8371-2E940459DE29}" type="sibTrans" cxnId="{F47F8F3F-952A-49B8-836A-A4A0498B6561}">
      <dgm:prSet/>
      <dgm:spPr/>
      <dgm:t>
        <a:bodyPr/>
        <a:lstStyle/>
        <a:p>
          <a:endParaRPr lang="ru-RU"/>
        </a:p>
      </dgm:t>
    </dgm:pt>
    <dgm:pt modelId="{FE38A0A1-CC0E-4962-8E54-C96F96F223DF}">
      <dgm:prSet/>
      <dgm:spPr/>
      <dgm:t>
        <a:bodyPr/>
        <a:lstStyle/>
        <a:p>
          <a:pPr algn="l"/>
          <a:endParaRPr lang="ru-RU" sz="3600" dirty="0"/>
        </a:p>
      </dgm:t>
    </dgm:pt>
    <dgm:pt modelId="{31582ED7-71CE-4784-9CBC-0F43B6DAB254}" type="parTrans" cxnId="{B0CF3EDE-5269-4E47-8765-6728E2E07EDB}">
      <dgm:prSet/>
      <dgm:spPr/>
      <dgm:t>
        <a:bodyPr/>
        <a:lstStyle/>
        <a:p>
          <a:endParaRPr lang="ru-RU"/>
        </a:p>
      </dgm:t>
    </dgm:pt>
    <dgm:pt modelId="{3C5515C2-48DF-4476-A066-C8DF0D5CED6A}" type="sibTrans" cxnId="{B0CF3EDE-5269-4E47-8765-6728E2E07EDB}">
      <dgm:prSet/>
      <dgm:spPr/>
      <dgm:t>
        <a:bodyPr/>
        <a:lstStyle/>
        <a:p>
          <a:endParaRPr lang="ru-RU"/>
        </a:p>
      </dgm:t>
    </dgm:pt>
    <dgm:pt modelId="{DF6DEF18-A605-42FF-B325-6E931F600587}">
      <dgm:prSet phldrT="[Текст]" custT="1"/>
      <dgm:spPr/>
      <dgm:t>
        <a:bodyPr/>
        <a:lstStyle/>
        <a:p>
          <a:r>
            <a:rPr lang="ru-RU" sz="2000" b="1" smtClean="0">
              <a:latin typeface="Times New Roman" pitchFamily="18" charset="0"/>
              <a:cs typeface="Times New Roman" pitchFamily="18" charset="0"/>
            </a:rPr>
            <a:t>«Социально-коммуникативное развитие»: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D585CF1C-5286-4F6A-B4B6-02FE22976A2D}" type="parTrans" cxnId="{49C47ABD-9F1F-4BB7-A17F-926DE7A2FAB3}">
      <dgm:prSet/>
      <dgm:spPr/>
      <dgm:t>
        <a:bodyPr/>
        <a:lstStyle/>
        <a:p>
          <a:endParaRPr lang="ru-RU"/>
        </a:p>
      </dgm:t>
    </dgm:pt>
    <dgm:pt modelId="{70CE984E-991F-4094-BB95-BE84241486B7}" type="sibTrans" cxnId="{49C47ABD-9F1F-4BB7-A17F-926DE7A2FAB3}">
      <dgm:prSet/>
      <dgm:spPr/>
      <dgm:t>
        <a:bodyPr/>
        <a:lstStyle/>
        <a:p>
          <a:endParaRPr lang="ru-RU"/>
        </a:p>
      </dgm:t>
    </dgm:pt>
    <dgm:pt modelId="{F4155579-C7CE-44E7-B0F3-101ED0F4195D}" type="pres">
      <dgm:prSet presAssocID="{352AA41A-C5B4-456D-AB20-E20752EADB8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69E808-197D-4E52-B378-BE57DD4086AB}" type="pres">
      <dgm:prSet presAssocID="{DDE8655D-1E4C-4DDF-BA3F-91775094F27C}" presName="centerShape" presStyleLbl="node0" presStyleIdx="0" presStyleCnt="1" custScaleX="203045" custScaleY="67340" custLinFactNeighborX="-851" custLinFactNeighborY="-50173"/>
      <dgm:spPr/>
      <dgm:t>
        <a:bodyPr/>
        <a:lstStyle/>
        <a:p>
          <a:endParaRPr lang="ru-RU"/>
        </a:p>
      </dgm:t>
    </dgm:pt>
    <dgm:pt modelId="{176DFA50-6523-49B7-BBC6-DCEACFC65FA2}" type="pres">
      <dgm:prSet presAssocID="{FD587DE7-924F-46CE-8568-705F71C3BB39}" presName="parTrans" presStyleLbl="bgSibTrans2D1" presStyleIdx="0" presStyleCnt="4" custAng="10302672" custScaleX="53631" custScaleY="71779" custLinFactNeighborX="52585" custLinFactNeighborY="-3732"/>
      <dgm:spPr/>
      <dgm:t>
        <a:bodyPr/>
        <a:lstStyle/>
        <a:p>
          <a:endParaRPr lang="ru-RU"/>
        </a:p>
      </dgm:t>
    </dgm:pt>
    <dgm:pt modelId="{70B95F4B-5E36-42C1-979A-679BF408F71D}" type="pres">
      <dgm:prSet presAssocID="{0749105D-10A0-4AF4-84AD-AB143DBC5600}" presName="node" presStyleLbl="node1" presStyleIdx="0" presStyleCnt="4" custScaleX="103412" custScaleY="107637" custRadScaleRad="98985" custRadScaleInc="262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46F76-FD72-473B-BF0D-5FDB0E7BEA21}" type="pres">
      <dgm:prSet presAssocID="{4156701E-8288-4CF0-8CB9-9A8D35C2EB28}" presName="parTrans" presStyleLbl="bgSibTrans2D1" presStyleIdx="1" presStyleCnt="4" custAng="11345832" custScaleX="38316" custScaleY="72488" custLinFactNeighborX="16497" custLinFactNeighborY="-79850"/>
      <dgm:spPr/>
      <dgm:t>
        <a:bodyPr/>
        <a:lstStyle/>
        <a:p>
          <a:endParaRPr lang="ru-RU"/>
        </a:p>
      </dgm:t>
    </dgm:pt>
    <dgm:pt modelId="{700EAB88-01BC-4D23-991B-A56E71777C92}" type="pres">
      <dgm:prSet presAssocID="{9F43D578-0617-4302-BC2A-59DC6B520161}" presName="node" presStyleLbl="node1" presStyleIdx="1" presStyleCnt="4" custScaleX="113120" custScaleY="95472" custRadScaleRad="29013" custRadScaleInc="-1933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9D3519-CFE5-46A4-834E-50E19ED0977B}" type="pres">
      <dgm:prSet presAssocID="{D585CF1C-5286-4F6A-B4B6-02FE22976A2D}" presName="parTrans" presStyleLbl="bgSibTrans2D1" presStyleIdx="2" presStyleCnt="4" custAng="10865071" custScaleX="45297" custScaleY="67554" custLinFactNeighborX="-36370" custLinFactNeighborY="3135"/>
      <dgm:spPr/>
      <dgm:t>
        <a:bodyPr/>
        <a:lstStyle/>
        <a:p>
          <a:endParaRPr lang="ru-RU"/>
        </a:p>
      </dgm:t>
    </dgm:pt>
    <dgm:pt modelId="{14818D0B-21E4-4CAB-B4FA-F9D3A5B33F3F}" type="pres">
      <dgm:prSet presAssocID="{DF6DEF18-A605-42FF-B325-6E931F600587}" presName="node" presStyleLbl="node1" presStyleIdx="2" presStyleCnt="4" custScaleX="92780" custScaleY="82510" custRadScaleRad="111319" custRadScaleInc="73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F39147-289C-411A-B548-1EA6CCA83DCE}" type="pres">
      <dgm:prSet presAssocID="{AC812222-DE86-4A9E-A27B-8486B44904AD}" presName="parTrans" presStyleLbl="bgSibTrans2D1" presStyleIdx="3" presStyleCnt="4" custAng="10647012" custScaleX="33165" custScaleY="87189" custLinFactNeighborX="-6083" custLinFactNeighborY="-60089"/>
      <dgm:spPr/>
      <dgm:t>
        <a:bodyPr/>
        <a:lstStyle/>
        <a:p>
          <a:endParaRPr lang="ru-RU"/>
        </a:p>
      </dgm:t>
    </dgm:pt>
    <dgm:pt modelId="{EDBA6C12-CABF-4FF5-BC65-59B0DCADF731}" type="pres">
      <dgm:prSet presAssocID="{3313DA83-B50A-4E18-AB4A-B465F3CA6E7C}" presName="node" presStyleLbl="node1" presStyleIdx="3" presStyleCnt="4" custScaleX="107391" custScaleY="95765" custRadScaleRad="66192" custRadScaleInc="38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069128-5E38-4AF5-8435-D56ED92890A6}" srcId="{DDE8655D-1E4C-4DDF-BA3F-91775094F27C}" destId="{0749105D-10A0-4AF4-84AD-AB143DBC5600}" srcOrd="0" destOrd="0" parTransId="{FD587DE7-924F-46CE-8568-705F71C3BB39}" sibTransId="{B5B13A3A-6F4F-4043-803A-C87C011696A0}"/>
    <dgm:cxn modelId="{850F0169-B44C-423B-8E3E-DA2D20DB1878}" type="presOf" srcId="{4156701E-8288-4CF0-8CB9-9A8D35C2EB28}" destId="{C8146F76-FD72-473B-BF0D-5FDB0E7BEA21}" srcOrd="0" destOrd="0" presId="urn:microsoft.com/office/officeart/2005/8/layout/radial4"/>
    <dgm:cxn modelId="{DDB13E45-026C-44AC-8F7B-4897163254B4}" type="presOf" srcId="{DF6DEF18-A605-42FF-B325-6E931F600587}" destId="{14818D0B-21E4-4CAB-B4FA-F9D3A5B33F3F}" srcOrd="0" destOrd="0" presId="urn:microsoft.com/office/officeart/2005/8/layout/radial4"/>
    <dgm:cxn modelId="{D9AA1E84-13E7-4DAA-8DFB-61E0ACCA005C}" type="presOf" srcId="{FE38A0A1-CC0E-4962-8E54-C96F96F223DF}" destId="{EDBA6C12-CABF-4FF5-BC65-59B0DCADF731}" srcOrd="0" destOrd="1" presId="urn:microsoft.com/office/officeart/2005/8/layout/radial4"/>
    <dgm:cxn modelId="{3760F1F4-7CDF-4F8C-85EE-DEC3F4B55B94}" srcId="{352AA41A-C5B4-456D-AB20-E20752EADB86}" destId="{DDE8655D-1E4C-4DDF-BA3F-91775094F27C}" srcOrd="0" destOrd="0" parTransId="{FC518253-5399-442C-B930-4ACA18F9FF99}" sibTransId="{8A3BC58A-E9B1-43C9-9528-AC1BEEA324BD}"/>
    <dgm:cxn modelId="{98DD353B-4503-40B0-8D83-EEAEBA092B48}" type="presOf" srcId="{352AA41A-C5B4-456D-AB20-E20752EADB86}" destId="{F4155579-C7CE-44E7-B0F3-101ED0F4195D}" srcOrd="0" destOrd="0" presId="urn:microsoft.com/office/officeart/2005/8/layout/radial4"/>
    <dgm:cxn modelId="{F47F8F3F-952A-49B8-836A-A4A0498B6561}" srcId="{DDE8655D-1E4C-4DDF-BA3F-91775094F27C}" destId="{3313DA83-B50A-4E18-AB4A-B465F3CA6E7C}" srcOrd="3" destOrd="0" parTransId="{AC812222-DE86-4A9E-A27B-8486B44904AD}" sibTransId="{100CFCB1-7040-4171-8371-2E940459DE29}"/>
    <dgm:cxn modelId="{D37C9984-F1D7-4599-B0B9-FD9AA0DFB7D6}" type="presOf" srcId="{DDE8655D-1E4C-4DDF-BA3F-91775094F27C}" destId="{B969E808-197D-4E52-B378-BE57DD4086AB}" srcOrd="0" destOrd="0" presId="urn:microsoft.com/office/officeart/2005/8/layout/radial4"/>
    <dgm:cxn modelId="{49C47ABD-9F1F-4BB7-A17F-926DE7A2FAB3}" srcId="{DDE8655D-1E4C-4DDF-BA3F-91775094F27C}" destId="{DF6DEF18-A605-42FF-B325-6E931F600587}" srcOrd="2" destOrd="0" parTransId="{D585CF1C-5286-4F6A-B4B6-02FE22976A2D}" sibTransId="{70CE984E-991F-4094-BB95-BE84241486B7}"/>
    <dgm:cxn modelId="{49030E68-C351-42C5-9E86-26943898D5A6}" srcId="{DDE8655D-1E4C-4DDF-BA3F-91775094F27C}" destId="{9F43D578-0617-4302-BC2A-59DC6B520161}" srcOrd="1" destOrd="0" parTransId="{4156701E-8288-4CF0-8CB9-9A8D35C2EB28}" sibTransId="{C11A8E68-D878-4817-B058-8A134FB138DC}"/>
    <dgm:cxn modelId="{E892B369-E470-4BC1-B13B-3507967BEBF5}" type="presOf" srcId="{0749105D-10A0-4AF4-84AD-AB143DBC5600}" destId="{70B95F4B-5E36-42C1-979A-679BF408F71D}" srcOrd="0" destOrd="0" presId="urn:microsoft.com/office/officeart/2005/8/layout/radial4"/>
    <dgm:cxn modelId="{E17BCF73-D2CB-4AE6-BDFB-C07862466309}" type="presOf" srcId="{D585CF1C-5286-4F6A-B4B6-02FE22976A2D}" destId="{179D3519-CFE5-46A4-834E-50E19ED0977B}" srcOrd="0" destOrd="0" presId="urn:microsoft.com/office/officeart/2005/8/layout/radial4"/>
    <dgm:cxn modelId="{27763E52-29F9-4A56-BF3F-F6DA708075F2}" type="presOf" srcId="{FD587DE7-924F-46CE-8568-705F71C3BB39}" destId="{176DFA50-6523-49B7-BBC6-DCEACFC65FA2}" srcOrd="0" destOrd="0" presId="urn:microsoft.com/office/officeart/2005/8/layout/radial4"/>
    <dgm:cxn modelId="{DB1CA4EF-EA61-439D-AB5D-8FDFF46A079A}" type="presOf" srcId="{AC812222-DE86-4A9E-A27B-8486B44904AD}" destId="{F3F39147-289C-411A-B548-1EA6CCA83DCE}" srcOrd="0" destOrd="0" presId="urn:microsoft.com/office/officeart/2005/8/layout/radial4"/>
    <dgm:cxn modelId="{328A2580-2C91-4A66-A10F-5365E63F4845}" type="presOf" srcId="{3313DA83-B50A-4E18-AB4A-B465F3CA6E7C}" destId="{EDBA6C12-CABF-4FF5-BC65-59B0DCADF731}" srcOrd="0" destOrd="0" presId="urn:microsoft.com/office/officeart/2005/8/layout/radial4"/>
    <dgm:cxn modelId="{B0CF3EDE-5269-4E47-8765-6728E2E07EDB}" srcId="{3313DA83-B50A-4E18-AB4A-B465F3CA6E7C}" destId="{FE38A0A1-CC0E-4962-8E54-C96F96F223DF}" srcOrd="0" destOrd="0" parTransId="{31582ED7-71CE-4784-9CBC-0F43B6DAB254}" sibTransId="{3C5515C2-48DF-4476-A066-C8DF0D5CED6A}"/>
    <dgm:cxn modelId="{77E15585-1E56-401A-AD38-F6434EB5BC10}" type="presOf" srcId="{9F43D578-0617-4302-BC2A-59DC6B520161}" destId="{700EAB88-01BC-4D23-991B-A56E71777C92}" srcOrd="0" destOrd="0" presId="urn:microsoft.com/office/officeart/2005/8/layout/radial4"/>
    <dgm:cxn modelId="{EC403613-15B7-4007-A817-C9880178B8AE}" type="presParOf" srcId="{F4155579-C7CE-44E7-B0F3-101ED0F4195D}" destId="{B969E808-197D-4E52-B378-BE57DD4086AB}" srcOrd="0" destOrd="0" presId="urn:microsoft.com/office/officeart/2005/8/layout/radial4"/>
    <dgm:cxn modelId="{25290782-DE03-4405-8717-0061B96F58CC}" type="presParOf" srcId="{F4155579-C7CE-44E7-B0F3-101ED0F4195D}" destId="{176DFA50-6523-49B7-BBC6-DCEACFC65FA2}" srcOrd="1" destOrd="0" presId="urn:microsoft.com/office/officeart/2005/8/layout/radial4"/>
    <dgm:cxn modelId="{49AE1F77-65FB-4D3A-9698-C4B816731A1B}" type="presParOf" srcId="{F4155579-C7CE-44E7-B0F3-101ED0F4195D}" destId="{70B95F4B-5E36-42C1-979A-679BF408F71D}" srcOrd="2" destOrd="0" presId="urn:microsoft.com/office/officeart/2005/8/layout/radial4"/>
    <dgm:cxn modelId="{7EEB5BCD-6FC4-426B-A57A-1E25E1B6BE0E}" type="presParOf" srcId="{F4155579-C7CE-44E7-B0F3-101ED0F4195D}" destId="{C8146F76-FD72-473B-BF0D-5FDB0E7BEA21}" srcOrd="3" destOrd="0" presId="urn:microsoft.com/office/officeart/2005/8/layout/radial4"/>
    <dgm:cxn modelId="{7F74E716-F4FF-4A99-9C5A-DF9FABCA2A49}" type="presParOf" srcId="{F4155579-C7CE-44E7-B0F3-101ED0F4195D}" destId="{700EAB88-01BC-4D23-991B-A56E71777C92}" srcOrd="4" destOrd="0" presId="urn:microsoft.com/office/officeart/2005/8/layout/radial4"/>
    <dgm:cxn modelId="{C7B8E426-24FD-4C9B-A8CC-5B79287DAEBC}" type="presParOf" srcId="{F4155579-C7CE-44E7-B0F3-101ED0F4195D}" destId="{179D3519-CFE5-46A4-834E-50E19ED0977B}" srcOrd="5" destOrd="0" presId="urn:microsoft.com/office/officeart/2005/8/layout/radial4"/>
    <dgm:cxn modelId="{F873375F-DDF8-4FCF-8493-5E993B184430}" type="presParOf" srcId="{F4155579-C7CE-44E7-B0F3-101ED0F4195D}" destId="{14818D0B-21E4-4CAB-B4FA-F9D3A5B33F3F}" srcOrd="6" destOrd="0" presId="urn:microsoft.com/office/officeart/2005/8/layout/radial4"/>
    <dgm:cxn modelId="{D50D8EE0-E3C2-432F-B655-BDBF881F06E4}" type="presParOf" srcId="{F4155579-C7CE-44E7-B0F3-101ED0F4195D}" destId="{F3F39147-289C-411A-B548-1EA6CCA83DCE}" srcOrd="7" destOrd="0" presId="urn:microsoft.com/office/officeart/2005/8/layout/radial4"/>
    <dgm:cxn modelId="{612A2C29-D7D8-4D14-955E-AAE13DA78E6D}" type="presParOf" srcId="{F4155579-C7CE-44E7-B0F3-101ED0F4195D}" destId="{EDBA6C12-CABF-4FF5-BC65-59B0DCADF731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76F00796-F615-4B08-971D-C548ED8FA795}" type="doc">
      <dgm:prSet loTypeId="urn:microsoft.com/office/officeart/2005/8/layout/vList2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01389AA6-AF2A-496F-A7F1-A236897078E4}">
      <dgm:prSet custT="1"/>
      <dgm:spPr/>
      <dgm:t>
        <a:bodyPr/>
        <a:lstStyle/>
        <a:p>
          <a:pPr rtl="0"/>
          <a:r>
            <a:rPr lang="ru-RU" sz="2400" smtClean="0">
              <a:latin typeface="Times New Roman" pitchFamily="18" charset="0"/>
              <a:cs typeface="Times New Roman" pitchFamily="18" charset="0"/>
            </a:rPr>
            <a:t>Анкетирование педагогов </a:t>
          </a:r>
          <a:endParaRPr lang="ru-RU" sz="2400" b="0" dirty="0">
            <a:latin typeface="Times New Roman" pitchFamily="18" charset="0"/>
            <a:cs typeface="Times New Roman" pitchFamily="18" charset="0"/>
          </a:endParaRPr>
        </a:p>
      </dgm:t>
    </dgm:pt>
    <dgm:pt modelId="{2D85BE73-1817-4DB6-B88C-0BE375170C1B}" type="parTrans" cxnId="{52595653-0BA1-4983-83A3-B8757DA702E9}">
      <dgm:prSet/>
      <dgm:spPr/>
      <dgm:t>
        <a:bodyPr/>
        <a:lstStyle/>
        <a:p>
          <a:endParaRPr lang="ru-RU"/>
        </a:p>
      </dgm:t>
    </dgm:pt>
    <dgm:pt modelId="{41F5D86B-3DAC-4690-BBF2-8637F1AC578D}" type="sibTrans" cxnId="{52595653-0BA1-4983-83A3-B8757DA702E9}">
      <dgm:prSet/>
      <dgm:spPr/>
      <dgm:t>
        <a:bodyPr/>
        <a:lstStyle/>
        <a:p>
          <a:endParaRPr lang="ru-RU"/>
        </a:p>
      </dgm:t>
    </dgm:pt>
    <dgm:pt modelId="{2E4F7479-C65F-456D-87DF-73629188ED76}">
      <dgm:prSet custT="1"/>
      <dgm:spPr/>
      <dgm:t>
        <a:bodyPr/>
        <a:lstStyle/>
        <a:p>
          <a:pPr rtl="0"/>
          <a:r>
            <a:rPr lang="ru-RU" sz="2400" smtClean="0">
              <a:latin typeface="Times New Roman" pitchFamily="18" charset="0"/>
              <a:cs typeface="Times New Roman" pitchFamily="18" charset="0"/>
            </a:rPr>
            <a:t>Анализ результатов анкетирования педагогов</a:t>
          </a:r>
          <a:endParaRPr lang="ru-RU" sz="2400" b="0" dirty="0">
            <a:latin typeface="Times New Roman" pitchFamily="18" charset="0"/>
            <a:cs typeface="Times New Roman" pitchFamily="18" charset="0"/>
          </a:endParaRPr>
        </a:p>
      </dgm:t>
    </dgm:pt>
    <dgm:pt modelId="{31BFF0B5-B7CB-4E05-95F1-669F4240423E}" type="parTrans" cxnId="{818B3610-FF5D-40B4-BADF-045AB3FEAE7E}">
      <dgm:prSet/>
      <dgm:spPr/>
      <dgm:t>
        <a:bodyPr/>
        <a:lstStyle/>
        <a:p>
          <a:endParaRPr lang="ru-RU"/>
        </a:p>
      </dgm:t>
    </dgm:pt>
    <dgm:pt modelId="{DAA6D4BC-A9D6-4A22-AD07-A77CAA69E735}" type="sibTrans" cxnId="{818B3610-FF5D-40B4-BADF-045AB3FEAE7E}">
      <dgm:prSet/>
      <dgm:spPr/>
      <dgm:t>
        <a:bodyPr/>
        <a:lstStyle/>
        <a:p>
          <a:endParaRPr lang="ru-RU"/>
        </a:p>
      </dgm:t>
    </dgm:pt>
    <dgm:pt modelId="{09140EE5-1527-4BFF-AF77-7F0C81AFBCBE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Диагностический срез знаний детей по формированию элементарных математических представлений</a:t>
          </a:r>
          <a:endParaRPr lang="ru-RU" sz="500" dirty="0">
            <a:latin typeface="Times New Roman" pitchFamily="18" charset="0"/>
            <a:cs typeface="Times New Roman" pitchFamily="18" charset="0"/>
          </a:endParaRPr>
        </a:p>
      </dgm:t>
    </dgm:pt>
    <dgm:pt modelId="{24155992-3E00-4A84-849E-B1ABAADD89A7}" type="parTrans" cxnId="{7640EFE5-D943-4E2B-9D29-4C549781B23D}">
      <dgm:prSet/>
      <dgm:spPr/>
      <dgm:t>
        <a:bodyPr/>
        <a:lstStyle/>
        <a:p>
          <a:endParaRPr lang="ru-RU"/>
        </a:p>
      </dgm:t>
    </dgm:pt>
    <dgm:pt modelId="{D0E7A617-1FA5-446D-8302-21FAE31ED205}" type="sibTrans" cxnId="{7640EFE5-D943-4E2B-9D29-4C549781B23D}">
      <dgm:prSet/>
      <dgm:spPr/>
      <dgm:t>
        <a:bodyPr/>
        <a:lstStyle/>
        <a:p>
          <a:endParaRPr lang="ru-RU"/>
        </a:p>
      </dgm:t>
    </dgm:pt>
    <dgm:pt modelId="{5B634D7D-4403-4CF7-B9C9-CFB7A00C25BE}">
      <dgm:prSet custT="1"/>
      <dgm:spPr/>
      <dgm:t>
        <a:bodyPr/>
        <a:lstStyle/>
        <a:p>
          <a:pPr rtl="0"/>
          <a:r>
            <a:rPr lang="ru-RU" sz="2400" smtClean="0">
              <a:latin typeface="Times New Roman" pitchFamily="18" charset="0"/>
              <a:cs typeface="Times New Roman" pitchFamily="18" charset="0"/>
            </a:rPr>
            <a:t>Анализ результатов анкетирования родителей (законных представителей)</a:t>
          </a:r>
          <a:endParaRPr lang="ru-RU" sz="2400" b="0" dirty="0">
            <a:latin typeface="Times New Roman" pitchFamily="18" charset="0"/>
            <a:cs typeface="Times New Roman" pitchFamily="18" charset="0"/>
          </a:endParaRPr>
        </a:p>
      </dgm:t>
    </dgm:pt>
    <dgm:pt modelId="{94AB4FBD-33EB-47BF-A9B4-4A65C5A73898}" type="parTrans" cxnId="{15545321-00A1-4D4F-96E2-6786A2AC0BDA}">
      <dgm:prSet/>
      <dgm:spPr/>
      <dgm:t>
        <a:bodyPr/>
        <a:lstStyle/>
        <a:p>
          <a:endParaRPr lang="ru-RU"/>
        </a:p>
      </dgm:t>
    </dgm:pt>
    <dgm:pt modelId="{94CCEB13-1EAF-413F-B70B-E67DB0699C9D}" type="sibTrans" cxnId="{15545321-00A1-4D4F-96E2-6786A2AC0BDA}">
      <dgm:prSet/>
      <dgm:spPr/>
      <dgm:t>
        <a:bodyPr/>
        <a:lstStyle/>
        <a:p>
          <a:endParaRPr lang="ru-RU"/>
        </a:p>
      </dgm:t>
    </dgm:pt>
    <dgm:pt modelId="{270AFBB2-7FAB-486E-8F05-CFD82D04A571}">
      <dgm:prSet custT="1"/>
      <dgm:spPr/>
      <dgm:t>
        <a:bodyPr/>
        <a:lstStyle/>
        <a:p>
          <a:r>
            <a:rPr lang="ru-RU" sz="2400" smtClean="0">
              <a:latin typeface="Times New Roman" pitchFamily="18" charset="0"/>
              <a:cs typeface="Times New Roman" pitchFamily="18" charset="0"/>
            </a:rPr>
            <a:t>Анкетирование родителей (законных представителей)</a:t>
          </a:r>
          <a:r>
            <a:rPr lang="ru-RU" sz="180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4FD9E42F-991A-412A-9327-A89EAAA1E1FF}" type="parTrans" cxnId="{6C302909-D07A-4E56-BB32-F8B52C37A965}">
      <dgm:prSet/>
      <dgm:spPr/>
      <dgm:t>
        <a:bodyPr/>
        <a:lstStyle/>
        <a:p>
          <a:endParaRPr lang="ru-RU"/>
        </a:p>
      </dgm:t>
    </dgm:pt>
    <dgm:pt modelId="{187F7CF6-4063-46F9-893A-550B57F6FA45}" type="sibTrans" cxnId="{6C302909-D07A-4E56-BB32-F8B52C37A965}">
      <dgm:prSet/>
      <dgm:spPr/>
      <dgm:t>
        <a:bodyPr/>
        <a:lstStyle/>
        <a:p>
          <a:endParaRPr lang="ru-RU"/>
        </a:p>
      </dgm:t>
    </dgm:pt>
    <dgm:pt modelId="{1E443CCA-6749-4D7F-A7AA-8610B72A5808}" type="pres">
      <dgm:prSet presAssocID="{76F00796-F615-4B08-971D-C548ED8FA79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A13AE7-5579-43B3-B058-E66CD806E0F8}" type="pres">
      <dgm:prSet presAssocID="{09140EE5-1527-4BFF-AF77-7F0C81AFBCBE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5FB580-F241-4C9A-9337-801CA279EF53}" type="pres">
      <dgm:prSet presAssocID="{D0E7A617-1FA5-446D-8302-21FAE31ED205}" presName="spacer" presStyleCnt="0"/>
      <dgm:spPr/>
      <dgm:t>
        <a:bodyPr/>
        <a:lstStyle/>
        <a:p>
          <a:endParaRPr lang="ru-RU"/>
        </a:p>
      </dgm:t>
    </dgm:pt>
    <dgm:pt modelId="{76373DB8-2B32-48B9-A2C8-8FA46987FEA9}" type="pres">
      <dgm:prSet presAssocID="{270AFBB2-7FAB-486E-8F05-CFD82D04A571}" presName="parentText" presStyleLbl="node1" presStyleIdx="1" presStyleCnt="5" custLinFactY="-3111" custLinFactNeighborX="-74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3860BD-C292-4FEE-AD68-3EBAFB467526}" type="pres">
      <dgm:prSet presAssocID="{187F7CF6-4063-46F9-893A-550B57F6FA45}" presName="spacer" presStyleCnt="0"/>
      <dgm:spPr/>
      <dgm:t>
        <a:bodyPr/>
        <a:lstStyle/>
        <a:p>
          <a:endParaRPr lang="ru-RU"/>
        </a:p>
      </dgm:t>
    </dgm:pt>
    <dgm:pt modelId="{6E065FA2-5F8D-45C3-B73D-3C90386150B2}" type="pres">
      <dgm:prSet presAssocID="{5B634D7D-4403-4CF7-B9C9-CFB7A00C25BE}" presName="parentText" presStyleLbl="node1" presStyleIdx="2" presStyleCnt="5" custLinFactNeighborX="-875" custLinFactNeighborY="-4291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C43091-647E-460A-B63D-84E28D0463D3}" type="pres">
      <dgm:prSet presAssocID="{94CCEB13-1EAF-413F-B70B-E67DB0699C9D}" presName="spacer" presStyleCnt="0"/>
      <dgm:spPr/>
      <dgm:t>
        <a:bodyPr/>
        <a:lstStyle/>
        <a:p>
          <a:endParaRPr lang="ru-RU"/>
        </a:p>
      </dgm:t>
    </dgm:pt>
    <dgm:pt modelId="{5BCE1B2C-6F84-48B3-AD62-5C910A734275}" type="pres">
      <dgm:prSet presAssocID="{01389AA6-AF2A-496F-A7F1-A236897078E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B79082-BB62-460A-87EA-04ABFBA94995}" type="pres">
      <dgm:prSet presAssocID="{41F5D86B-3DAC-4690-BBF2-8637F1AC578D}" presName="spacer" presStyleCnt="0"/>
      <dgm:spPr/>
      <dgm:t>
        <a:bodyPr/>
        <a:lstStyle/>
        <a:p>
          <a:endParaRPr lang="ru-RU"/>
        </a:p>
      </dgm:t>
    </dgm:pt>
    <dgm:pt modelId="{3A562D7B-85AA-4C0B-92A7-ACF75D249E23}" type="pres">
      <dgm:prSet presAssocID="{2E4F7479-C65F-456D-87DF-73629188ED7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8B3610-FF5D-40B4-BADF-045AB3FEAE7E}" srcId="{76F00796-F615-4B08-971D-C548ED8FA795}" destId="{2E4F7479-C65F-456D-87DF-73629188ED76}" srcOrd="4" destOrd="0" parTransId="{31BFF0B5-B7CB-4E05-95F1-669F4240423E}" sibTransId="{DAA6D4BC-A9D6-4A22-AD07-A77CAA69E735}"/>
    <dgm:cxn modelId="{6C302909-D07A-4E56-BB32-F8B52C37A965}" srcId="{76F00796-F615-4B08-971D-C548ED8FA795}" destId="{270AFBB2-7FAB-486E-8F05-CFD82D04A571}" srcOrd="1" destOrd="0" parTransId="{4FD9E42F-991A-412A-9327-A89EAAA1E1FF}" sibTransId="{187F7CF6-4063-46F9-893A-550B57F6FA45}"/>
    <dgm:cxn modelId="{2A0D17CB-D044-49BC-A4D8-DE48C8F70827}" type="presOf" srcId="{09140EE5-1527-4BFF-AF77-7F0C81AFBCBE}" destId="{C1A13AE7-5579-43B3-B058-E66CD806E0F8}" srcOrd="0" destOrd="0" presId="urn:microsoft.com/office/officeart/2005/8/layout/vList2"/>
    <dgm:cxn modelId="{39936033-161E-424E-86E9-DA9FC8451C94}" type="presOf" srcId="{270AFBB2-7FAB-486E-8F05-CFD82D04A571}" destId="{76373DB8-2B32-48B9-A2C8-8FA46987FEA9}" srcOrd="0" destOrd="0" presId="urn:microsoft.com/office/officeart/2005/8/layout/vList2"/>
    <dgm:cxn modelId="{7640EFE5-D943-4E2B-9D29-4C549781B23D}" srcId="{76F00796-F615-4B08-971D-C548ED8FA795}" destId="{09140EE5-1527-4BFF-AF77-7F0C81AFBCBE}" srcOrd="0" destOrd="0" parTransId="{24155992-3E00-4A84-849E-B1ABAADD89A7}" sibTransId="{D0E7A617-1FA5-446D-8302-21FAE31ED205}"/>
    <dgm:cxn modelId="{52595653-0BA1-4983-83A3-B8757DA702E9}" srcId="{76F00796-F615-4B08-971D-C548ED8FA795}" destId="{01389AA6-AF2A-496F-A7F1-A236897078E4}" srcOrd="3" destOrd="0" parTransId="{2D85BE73-1817-4DB6-B88C-0BE375170C1B}" sibTransId="{41F5D86B-3DAC-4690-BBF2-8637F1AC578D}"/>
    <dgm:cxn modelId="{A13BC257-BF8A-47E5-A6B8-E536A8E2216F}" type="presOf" srcId="{2E4F7479-C65F-456D-87DF-73629188ED76}" destId="{3A562D7B-85AA-4C0B-92A7-ACF75D249E23}" srcOrd="0" destOrd="0" presId="urn:microsoft.com/office/officeart/2005/8/layout/vList2"/>
    <dgm:cxn modelId="{FF24B914-AFF1-4AC9-B523-4C1B89AE8681}" type="presOf" srcId="{5B634D7D-4403-4CF7-B9C9-CFB7A00C25BE}" destId="{6E065FA2-5F8D-45C3-B73D-3C90386150B2}" srcOrd="0" destOrd="0" presId="urn:microsoft.com/office/officeart/2005/8/layout/vList2"/>
    <dgm:cxn modelId="{15545321-00A1-4D4F-96E2-6786A2AC0BDA}" srcId="{76F00796-F615-4B08-971D-C548ED8FA795}" destId="{5B634D7D-4403-4CF7-B9C9-CFB7A00C25BE}" srcOrd="2" destOrd="0" parTransId="{94AB4FBD-33EB-47BF-A9B4-4A65C5A73898}" sibTransId="{94CCEB13-1EAF-413F-B70B-E67DB0699C9D}"/>
    <dgm:cxn modelId="{81A217B2-8D68-483C-ACF1-883E388DF140}" type="presOf" srcId="{76F00796-F615-4B08-971D-C548ED8FA795}" destId="{1E443CCA-6749-4D7F-A7AA-8610B72A5808}" srcOrd="0" destOrd="0" presId="urn:microsoft.com/office/officeart/2005/8/layout/vList2"/>
    <dgm:cxn modelId="{A7A53C6D-4FBD-45EF-B2A9-0E1A78451E99}" type="presOf" srcId="{01389AA6-AF2A-496F-A7F1-A236897078E4}" destId="{5BCE1B2C-6F84-48B3-AD62-5C910A734275}" srcOrd="0" destOrd="0" presId="urn:microsoft.com/office/officeart/2005/8/layout/vList2"/>
    <dgm:cxn modelId="{126E3B5D-F65F-419C-9D82-06D6C3470FA5}" type="presParOf" srcId="{1E443CCA-6749-4D7F-A7AA-8610B72A5808}" destId="{C1A13AE7-5579-43B3-B058-E66CD806E0F8}" srcOrd="0" destOrd="0" presId="urn:microsoft.com/office/officeart/2005/8/layout/vList2"/>
    <dgm:cxn modelId="{F640A4A3-26EA-4CA9-9836-9F23B829EAA3}" type="presParOf" srcId="{1E443CCA-6749-4D7F-A7AA-8610B72A5808}" destId="{745FB580-F241-4C9A-9337-801CA279EF53}" srcOrd="1" destOrd="0" presId="urn:microsoft.com/office/officeart/2005/8/layout/vList2"/>
    <dgm:cxn modelId="{CA044873-7F6B-453C-BC4E-F973D1510F5F}" type="presParOf" srcId="{1E443CCA-6749-4D7F-A7AA-8610B72A5808}" destId="{76373DB8-2B32-48B9-A2C8-8FA46987FEA9}" srcOrd="2" destOrd="0" presId="urn:microsoft.com/office/officeart/2005/8/layout/vList2"/>
    <dgm:cxn modelId="{21C5668A-5EDC-46C7-A1D1-C3B1628F7246}" type="presParOf" srcId="{1E443CCA-6749-4D7F-A7AA-8610B72A5808}" destId="{2E3860BD-C292-4FEE-AD68-3EBAFB467526}" srcOrd="3" destOrd="0" presId="urn:microsoft.com/office/officeart/2005/8/layout/vList2"/>
    <dgm:cxn modelId="{89AD83C3-4FCF-4B21-8F22-BBCAF59E7B15}" type="presParOf" srcId="{1E443CCA-6749-4D7F-A7AA-8610B72A5808}" destId="{6E065FA2-5F8D-45C3-B73D-3C90386150B2}" srcOrd="4" destOrd="0" presId="urn:microsoft.com/office/officeart/2005/8/layout/vList2"/>
    <dgm:cxn modelId="{502E173E-4B84-4C2C-BD54-1B6F93CC1E0F}" type="presParOf" srcId="{1E443CCA-6749-4D7F-A7AA-8610B72A5808}" destId="{CFC43091-647E-460A-B63D-84E28D0463D3}" srcOrd="5" destOrd="0" presId="urn:microsoft.com/office/officeart/2005/8/layout/vList2"/>
    <dgm:cxn modelId="{E9FEF96B-D897-4596-848E-0D011BC8B980}" type="presParOf" srcId="{1E443CCA-6749-4D7F-A7AA-8610B72A5808}" destId="{5BCE1B2C-6F84-48B3-AD62-5C910A734275}" srcOrd="6" destOrd="0" presId="urn:microsoft.com/office/officeart/2005/8/layout/vList2"/>
    <dgm:cxn modelId="{5AB3A3D1-819D-4CDC-B7DD-67083821545D}" type="presParOf" srcId="{1E443CCA-6749-4D7F-A7AA-8610B72A5808}" destId="{0FB79082-BB62-460A-87EA-04ABFBA94995}" srcOrd="7" destOrd="0" presId="urn:microsoft.com/office/officeart/2005/8/layout/vList2"/>
    <dgm:cxn modelId="{FFA7B5D5-D364-4AAC-BCE3-154D3D83D9BD}" type="presParOf" srcId="{1E443CCA-6749-4D7F-A7AA-8610B72A5808}" destId="{3A562D7B-85AA-4C0B-92A7-ACF75D249E2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E641B8D4-F50F-4326-86EE-D81B206586B4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92959D-2DA0-4A16-878A-19ED8FBD66DC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baseline="0" dirty="0" smtClean="0"/>
            <a:t>II </a:t>
          </a:r>
          <a:r>
            <a:rPr lang="ru-RU" b="1" baseline="0" dirty="0" smtClean="0"/>
            <a:t>этап – проектно-организационный</a:t>
          </a:r>
          <a:endParaRPr lang="ru-RU" b="1" baseline="0" dirty="0"/>
        </a:p>
      </dgm:t>
    </dgm:pt>
    <dgm:pt modelId="{4971D5C4-94E0-44F0-84B2-A2A69C54DAE0}" type="parTrans" cxnId="{763496F7-FC27-459E-B19D-1B82AB32863C}">
      <dgm:prSet/>
      <dgm:spPr/>
      <dgm:t>
        <a:bodyPr/>
        <a:lstStyle/>
        <a:p>
          <a:endParaRPr lang="ru-RU"/>
        </a:p>
      </dgm:t>
    </dgm:pt>
    <dgm:pt modelId="{C0C4DA7C-3007-4BEF-99D0-B6EB6765FC41}" type="sibTrans" cxnId="{763496F7-FC27-459E-B19D-1B82AB32863C}">
      <dgm:prSet/>
      <dgm:spPr/>
      <dgm:t>
        <a:bodyPr/>
        <a:lstStyle/>
        <a:p>
          <a:endParaRPr lang="ru-RU"/>
        </a:p>
      </dgm:t>
    </dgm:pt>
    <dgm:pt modelId="{5EF54164-F5AF-4CB0-8BEC-0C09622A7673}" type="pres">
      <dgm:prSet presAssocID="{E641B8D4-F50F-4326-86EE-D81B206586B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1E2ABE-3E98-450D-8B7D-74B3107ED1DF}" type="pres">
      <dgm:prSet presAssocID="{6892959D-2DA0-4A16-878A-19ED8FBD66DC}" presName="circle1" presStyleLbl="node1" presStyleIdx="0" presStyleCnt="1"/>
      <dgm:spPr/>
    </dgm:pt>
    <dgm:pt modelId="{105BFAC3-596B-4F4D-B3B7-5D4A4F1CB188}" type="pres">
      <dgm:prSet presAssocID="{6892959D-2DA0-4A16-878A-19ED8FBD66DC}" presName="space" presStyleCnt="0"/>
      <dgm:spPr/>
    </dgm:pt>
    <dgm:pt modelId="{34E02FED-16D6-4DCF-B269-72CFB2E240E5}" type="pres">
      <dgm:prSet presAssocID="{6892959D-2DA0-4A16-878A-19ED8FBD66DC}" presName="rect1" presStyleLbl="alignAcc1" presStyleIdx="0" presStyleCnt="1"/>
      <dgm:spPr/>
      <dgm:t>
        <a:bodyPr/>
        <a:lstStyle/>
        <a:p>
          <a:endParaRPr lang="ru-RU"/>
        </a:p>
      </dgm:t>
    </dgm:pt>
    <dgm:pt modelId="{083141AB-1428-43E7-B708-2F6F9EE3EF95}" type="pres">
      <dgm:prSet presAssocID="{6892959D-2DA0-4A16-878A-19ED8FBD66DC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8EE723-109C-4C7B-91AA-BA0413152F8C}" type="presOf" srcId="{6892959D-2DA0-4A16-878A-19ED8FBD66DC}" destId="{34E02FED-16D6-4DCF-B269-72CFB2E240E5}" srcOrd="0" destOrd="0" presId="urn:microsoft.com/office/officeart/2005/8/layout/target3"/>
    <dgm:cxn modelId="{04CEBA0B-6E36-4003-B97A-7AA92E4FA655}" type="presOf" srcId="{E641B8D4-F50F-4326-86EE-D81B206586B4}" destId="{5EF54164-F5AF-4CB0-8BEC-0C09622A7673}" srcOrd="0" destOrd="0" presId="urn:microsoft.com/office/officeart/2005/8/layout/target3"/>
    <dgm:cxn modelId="{FE01E746-1C38-4073-92D5-BC1CB0D13E2C}" type="presOf" srcId="{6892959D-2DA0-4A16-878A-19ED8FBD66DC}" destId="{083141AB-1428-43E7-B708-2F6F9EE3EF95}" srcOrd="1" destOrd="0" presId="urn:microsoft.com/office/officeart/2005/8/layout/target3"/>
    <dgm:cxn modelId="{763496F7-FC27-459E-B19D-1B82AB32863C}" srcId="{E641B8D4-F50F-4326-86EE-D81B206586B4}" destId="{6892959D-2DA0-4A16-878A-19ED8FBD66DC}" srcOrd="0" destOrd="0" parTransId="{4971D5C4-94E0-44F0-84B2-A2A69C54DAE0}" sibTransId="{C0C4DA7C-3007-4BEF-99D0-B6EB6765FC41}"/>
    <dgm:cxn modelId="{5AD3EEC0-759F-404B-B038-F3D249745130}" type="presParOf" srcId="{5EF54164-F5AF-4CB0-8BEC-0C09622A7673}" destId="{161E2ABE-3E98-450D-8B7D-74B3107ED1DF}" srcOrd="0" destOrd="0" presId="urn:microsoft.com/office/officeart/2005/8/layout/target3"/>
    <dgm:cxn modelId="{97FE18F9-2A41-44F7-860E-BD24187B4FC0}" type="presParOf" srcId="{5EF54164-F5AF-4CB0-8BEC-0C09622A7673}" destId="{105BFAC3-596B-4F4D-B3B7-5D4A4F1CB188}" srcOrd="1" destOrd="0" presId="urn:microsoft.com/office/officeart/2005/8/layout/target3"/>
    <dgm:cxn modelId="{6CC31728-7A74-4927-B697-CF2773DAF830}" type="presParOf" srcId="{5EF54164-F5AF-4CB0-8BEC-0C09622A7673}" destId="{34E02FED-16D6-4DCF-B269-72CFB2E240E5}" srcOrd="2" destOrd="0" presId="urn:microsoft.com/office/officeart/2005/8/layout/target3"/>
    <dgm:cxn modelId="{9EB6462F-9F2E-43C5-870B-9C9EC09E79BD}" type="presParOf" srcId="{5EF54164-F5AF-4CB0-8BEC-0C09622A7673}" destId="{083141AB-1428-43E7-B708-2F6F9EE3EF95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76F00796-F615-4B08-971D-C548ED8FA795}" type="doc">
      <dgm:prSet loTypeId="urn:microsoft.com/office/officeart/2005/8/layout/vList2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6003F7E5-A4CF-45BF-8C3C-1B8E2F67E943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Изучение инновационных технологий по формированию элементарных математических представлений у детей старшего дошкольного возраста.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	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A90358C-1F5B-4AC9-ACF6-D82411B966C7}" type="parTrans" cxnId="{39D32EFC-E838-4E5B-8154-28C25B1CE96F}">
      <dgm:prSet/>
      <dgm:spPr/>
      <dgm:t>
        <a:bodyPr/>
        <a:lstStyle/>
        <a:p>
          <a:endParaRPr lang="ru-RU"/>
        </a:p>
      </dgm:t>
    </dgm:pt>
    <dgm:pt modelId="{4947ECFE-10E4-45EA-8132-1F0A693D08DC}" type="sibTrans" cxnId="{39D32EFC-E838-4E5B-8154-28C25B1CE96F}">
      <dgm:prSet/>
      <dgm:spPr/>
      <dgm:t>
        <a:bodyPr/>
        <a:lstStyle/>
        <a:p>
          <a:endParaRPr lang="ru-RU"/>
        </a:p>
      </dgm:t>
    </dgm:pt>
    <dgm:pt modelId="{B1564F6B-044C-4700-AB86-5BD8153533E9}">
      <dgm:prSet custT="1"/>
      <dgm:spPr/>
      <dgm:t>
        <a:bodyPr/>
        <a:lstStyle/>
        <a:p>
          <a:r>
            <a:rPr lang="ru-RU" sz="2400" smtClean="0">
              <a:latin typeface="Times New Roman" pitchFamily="18" charset="0"/>
              <a:cs typeface="Times New Roman" pitchFamily="18" charset="0"/>
            </a:rPr>
            <a:t>Разработка проекта по теме «Формирование  логико - математического мышления посредством логических игр с палочками Кюизенера»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97CE5631-991A-4E00-AD1D-9C0768621278}" type="parTrans" cxnId="{9AA909BE-B8DC-4107-9740-C777271BD693}">
      <dgm:prSet/>
      <dgm:spPr/>
      <dgm:t>
        <a:bodyPr/>
        <a:lstStyle/>
        <a:p>
          <a:endParaRPr lang="ru-RU"/>
        </a:p>
      </dgm:t>
    </dgm:pt>
    <dgm:pt modelId="{E236E0ED-A3BF-4FB7-8182-D8894E3D8159}" type="sibTrans" cxnId="{9AA909BE-B8DC-4107-9740-C777271BD693}">
      <dgm:prSet/>
      <dgm:spPr/>
      <dgm:t>
        <a:bodyPr/>
        <a:lstStyle/>
        <a:p>
          <a:endParaRPr lang="ru-RU"/>
        </a:p>
      </dgm:t>
    </dgm:pt>
    <dgm:pt modelId="{44092631-BC43-490F-985A-15CC685E8103}">
      <dgm:prSet custT="1"/>
      <dgm:spPr/>
      <dgm:t>
        <a:bodyPr/>
        <a:lstStyle/>
        <a:p>
          <a:r>
            <a:rPr lang="ru-RU" sz="2400" smtClean="0">
              <a:latin typeface="Times New Roman" pitchFamily="18" charset="0"/>
              <a:cs typeface="Times New Roman" pitchFamily="18" charset="0"/>
            </a:rPr>
            <a:t>Приобретение методической литературы, дидактического материала, комплекта игр и упражнений для работы с  палочками Кюизенера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BCA96399-1046-484B-A7BE-35E8D7A4C619}" type="parTrans" cxnId="{663C48F4-31E5-4642-A326-70618D9FEFDA}">
      <dgm:prSet/>
      <dgm:spPr/>
      <dgm:t>
        <a:bodyPr/>
        <a:lstStyle/>
        <a:p>
          <a:endParaRPr lang="ru-RU"/>
        </a:p>
      </dgm:t>
    </dgm:pt>
    <dgm:pt modelId="{0EE24F34-7981-445F-8AC4-8B1172F49CEF}" type="sibTrans" cxnId="{663C48F4-31E5-4642-A326-70618D9FEFDA}">
      <dgm:prSet/>
      <dgm:spPr/>
      <dgm:t>
        <a:bodyPr/>
        <a:lstStyle/>
        <a:p>
          <a:endParaRPr lang="ru-RU"/>
        </a:p>
      </dgm:t>
    </dgm:pt>
    <dgm:pt modelId="{A29DCD0F-4681-4307-8BBB-1CE3658E8512}">
      <dgm:prSet custT="1"/>
      <dgm:spPr/>
      <dgm:t>
        <a:bodyPr/>
        <a:lstStyle/>
        <a:p>
          <a:r>
            <a:rPr lang="ru-RU" sz="2400" smtClean="0">
              <a:latin typeface="Times New Roman" pitchFamily="18" charset="0"/>
              <a:cs typeface="Times New Roman" pitchFamily="18" charset="0"/>
            </a:rPr>
            <a:t>Разработка совместных планов с социальными партнерами	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F978CA2F-2A46-4DEE-9CD6-6B76CCCDD854}" type="parTrans" cxnId="{6114FEC3-A1C2-438C-914D-1FEE198B3184}">
      <dgm:prSet/>
      <dgm:spPr/>
      <dgm:t>
        <a:bodyPr/>
        <a:lstStyle/>
        <a:p>
          <a:endParaRPr lang="ru-RU"/>
        </a:p>
      </dgm:t>
    </dgm:pt>
    <dgm:pt modelId="{8840BCF8-0C00-4E0E-ADA6-3BD8B98D846F}" type="sibTrans" cxnId="{6114FEC3-A1C2-438C-914D-1FEE198B3184}">
      <dgm:prSet/>
      <dgm:spPr/>
      <dgm:t>
        <a:bodyPr/>
        <a:lstStyle/>
        <a:p>
          <a:endParaRPr lang="ru-RU"/>
        </a:p>
      </dgm:t>
    </dgm:pt>
    <dgm:pt modelId="{1E443CCA-6749-4D7F-A7AA-8610B72A5808}" type="pres">
      <dgm:prSet presAssocID="{76F00796-F615-4B08-971D-C548ED8FA79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9DA277-4CE0-4261-A00E-BCB26A55CE12}" type="pres">
      <dgm:prSet presAssocID="{6003F7E5-A4CF-45BF-8C3C-1B8E2F67E94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D803E0-D259-455C-8FDF-9F318B345867}" type="pres">
      <dgm:prSet presAssocID="{4947ECFE-10E4-45EA-8132-1F0A693D08DC}" presName="spacer" presStyleCnt="0"/>
      <dgm:spPr/>
      <dgm:t>
        <a:bodyPr/>
        <a:lstStyle/>
        <a:p>
          <a:endParaRPr lang="ru-RU"/>
        </a:p>
      </dgm:t>
    </dgm:pt>
    <dgm:pt modelId="{CA181A4D-F9D3-42C5-A60E-BBF4BDB7CA88}" type="pres">
      <dgm:prSet presAssocID="{B1564F6B-044C-4700-AB86-5BD8153533E9}" presName="parentText" presStyleLbl="node1" presStyleIdx="1" presStyleCnt="4" custLinFactY="5918" custLinFactNeighborX="12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5B7FC0-F2AA-4F70-B8FC-F4BFCE168429}" type="pres">
      <dgm:prSet presAssocID="{E236E0ED-A3BF-4FB7-8182-D8894E3D8159}" presName="spacer" presStyleCnt="0"/>
      <dgm:spPr/>
      <dgm:t>
        <a:bodyPr/>
        <a:lstStyle/>
        <a:p>
          <a:endParaRPr lang="ru-RU"/>
        </a:p>
      </dgm:t>
    </dgm:pt>
    <dgm:pt modelId="{7FB4099C-1BB6-4FCB-9F80-36D54E277F0D}" type="pres">
      <dgm:prSet presAssocID="{44092631-BC43-490F-985A-15CC685E810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C93DA0-DEBE-4B86-BE80-87E7B500ADC0}" type="pres">
      <dgm:prSet presAssocID="{0EE24F34-7981-445F-8AC4-8B1172F49CEF}" presName="spacer" presStyleCnt="0"/>
      <dgm:spPr/>
      <dgm:t>
        <a:bodyPr/>
        <a:lstStyle/>
        <a:p>
          <a:endParaRPr lang="ru-RU"/>
        </a:p>
      </dgm:t>
    </dgm:pt>
    <dgm:pt modelId="{B8723EC6-7138-4986-B4E2-5DB4D982ACF0}" type="pres">
      <dgm:prSet presAssocID="{A29DCD0F-4681-4307-8BBB-1CE3658E851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A909BE-B8DC-4107-9740-C777271BD693}" srcId="{76F00796-F615-4B08-971D-C548ED8FA795}" destId="{B1564F6B-044C-4700-AB86-5BD8153533E9}" srcOrd="1" destOrd="0" parTransId="{97CE5631-991A-4E00-AD1D-9C0768621278}" sibTransId="{E236E0ED-A3BF-4FB7-8182-D8894E3D8159}"/>
    <dgm:cxn modelId="{7E2A60E1-55A0-4F13-9509-0B3A9BC03657}" type="presOf" srcId="{A29DCD0F-4681-4307-8BBB-1CE3658E8512}" destId="{B8723EC6-7138-4986-B4E2-5DB4D982ACF0}" srcOrd="0" destOrd="0" presId="urn:microsoft.com/office/officeart/2005/8/layout/vList2"/>
    <dgm:cxn modelId="{FFD822DE-1930-4BA8-80D2-C1C32EAECEAC}" type="presOf" srcId="{6003F7E5-A4CF-45BF-8C3C-1B8E2F67E943}" destId="{999DA277-4CE0-4261-A00E-BCB26A55CE12}" srcOrd="0" destOrd="0" presId="urn:microsoft.com/office/officeart/2005/8/layout/vList2"/>
    <dgm:cxn modelId="{FA565F0B-2BCF-4396-A05B-E0725C3A1B3C}" type="presOf" srcId="{B1564F6B-044C-4700-AB86-5BD8153533E9}" destId="{CA181A4D-F9D3-42C5-A60E-BBF4BDB7CA88}" srcOrd="0" destOrd="0" presId="urn:microsoft.com/office/officeart/2005/8/layout/vList2"/>
    <dgm:cxn modelId="{6114FEC3-A1C2-438C-914D-1FEE198B3184}" srcId="{76F00796-F615-4B08-971D-C548ED8FA795}" destId="{A29DCD0F-4681-4307-8BBB-1CE3658E8512}" srcOrd="3" destOrd="0" parTransId="{F978CA2F-2A46-4DEE-9CD6-6B76CCCDD854}" sibTransId="{8840BCF8-0C00-4E0E-ADA6-3BD8B98D846F}"/>
    <dgm:cxn modelId="{52D24CD0-E1F4-401D-A906-E83DC4A21F61}" type="presOf" srcId="{44092631-BC43-490F-985A-15CC685E8103}" destId="{7FB4099C-1BB6-4FCB-9F80-36D54E277F0D}" srcOrd="0" destOrd="0" presId="urn:microsoft.com/office/officeart/2005/8/layout/vList2"/>
    <dgm:cxn modelId="{39D32EFC-E838-4E5B-8154-28C25B1CE96F}" srcId="{76F00796-F615-4B08-971D-C548ED8FA795}" destId="{6003F7E5-A4CF-45BF-8C3C-1B8E2F67E943}" srcOrd="0" destOrd="0" parTransId="{9A90358C-1F5B-4AC9-ACF6-D82411B966C7}" sibTransId="{4947ECFE-10E4-45EA-8132-1F0A693D08DC}"/>
    <dgm:cxn modelId="{8D73F218-D0D9-4EB7-8C08-604C27A107BC}" type="presOf" srcId="{76F00796-F615-4B08-971D-C548ED8FA795}" destId="{1E443CCA-6749-4D7F-A7AA-8610B72A5808}" srcOrd="0" destOrd="0" presId="urn:microsoft.com/office/officeart/2005/8/layout/vList2"/>
    <dgm:cxn modelId="{663C48F4-31E5-4642-A326-70618D9FEFDA}" srcId="{76F00796-F615-4B08-971D-C548ED8FA795}" destId="{44092631-BC43-490F-985A-15CC685E8103}" srcOrd="2" destOrd="0" parTransId="{BCA96399-1046-484B-A7BE-35E8D7A4C619}" sibTransId="{0EE24F34-7981-445F-8AC4-8B1172F49CEF}"/>
    <dgm:cxn modelId="{DE6CD5AF-D3F6-4202-BC6C-A556C22F288C}" type="presParOf" srcId="{1E443CCA-6749-4D7F-A7AA-8610B72A5808}" destId="{999DA277-4CE0-4261-A00E-BCB26A55CE12}" srcOrd="0" destOrd="0" presId="urn:microsoft.com/office/officeart/2005/8/layout/vList2"/>
    <dgm:cxn modelId="{D6703342-317C-478B-8113-C26AF9CEDDA5}" type="presParOf" srcId="{1E443CCA-6749-4D7F-A7AA-8610B72A5808}" destId="{22D803E0-D259-455C-8FDF-9F318B345867}" srcOrd="1" destOrd="0" presId="urn:microsoft.com/office/officeart/2005/8/layout/vList2"/>
    <dgm:cxn modelId="{B2977F91-F264-4581-856B-A0D2E5CEA632}" type="presParOf" srcId="{1E443CCA-6749-4D7F-A7AA-8610B72A5808}" destId="{CA181A4D-F9D3-42C5-A60E-BBF4BDB7CA88}" srcOrd="2" destOrd="0" presId="urn:microsoft.com/office/officeart/2005/8/layout/vList2"/>
    <dgm:cxn modelId="{780877A0-D029-4338-B7D9-5992050D5393}" type="presParOf" srcId="{1E443CCA-6749-4D7F-A7AA-8610B72A5808}" destId="{AD5B7FC0-F2AA-4F70-B8FC-F4BFCE168429}" srcOrd="3" destOrd="0" presId="urn:microsoft.com/office/officeart/2005/8/layout/vList2"/>
    <dgm:cxn modelId="{F373CC9F-30BC-4A0F-B1F5-569050CDC493}" type="presParOf" srcId="{1E443CCA-6749-4D7F-A7AA-8610B72A5808}" destId="{7FB4099C-1BB6-4FCB-9F80-36D54E277F0D}" srcOrd="4" destOrd="0" presId="urn:microsoft.com/office/officeart/2005/8/layout/vList2"/>
    <dgm:cxn modelId="{F94A756B-C721-412A-A535-FDAFB31AD00D}" type="presParOf" srcId="{1E443CCA-6749-4D7F-A7AA-8610B72A5808}" destId="{3BC93DA0-DEBE-4B86-BE80-87E7B500ADC0}" srcOrd="5" destOrd="0" presId="urn:microsoft.com/office/officeart/2005/8/layout/vList2"/>
    <dgm:cxn modelId="{EFC43CB2-46CD-4DEA-B9A5-6FCCA4135B00}" type="presParOf" srcId="{1E443CCA-6749-4D7F-A7AA-8610B72A5808}" destId="{B8723EC6-7138-4986-B4E2-5DB4D982ACF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44015268-9BF6-454A-BED5-263C01C918D4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B90F11-DA0C-4372-9841-ACD99969A533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baseline="0" dirty="0" smtClean="0"/>
            <a:t>III </a:t>
          </a:r>
          <a:r>
            <a:rPr lang="ru-RU" b="1" baseline="0" dirty="0" smtClean="0"/>
            <a:t>этап – практический</a:t>
          </a:r>
          <a:endParaRPr lang="ru-RU" b="0" baseline="0" dirty="0"/>
        </a:p>
      </dgm:t>
    </dgm:pt>
    <dgm:pt modelId="{19EDB593-9DA0-4F6E-BD06-7D8C452DBB34}" type="parTrans" cxnId="{935BA83D-3B29-4D5C-992D-7B5BB1EF8646}">
      <dgm:prSet/>
      <dgm:spPr/>
      <dgm:t>
        <a:bodyPr/>
        <a:lstStyle/>
        <a:p>
          <a:endParaRPr lang="ru-RU"/>
        </a:p>
      </dgm:t>
    </dgm:pt>
    <dgm:pt modelId="{AAD22112-F55E-4CC9-AD06-9826FC634EF2}" type="sibTrans" cxnId="{935BA83D-3B29-4D5C-992D-7B5BB1EF8646}">
      <dgm:prSet/>
      <dgm:spPr/>
      <dgm:t>
        <a:bodyPr/>
        <a:lstStyle/>
        <a:p>
          <a:endParaRPr lang="ru-RU"/>
        </a:p>
      </dgm:t>
    </dgm:pt>
    <dgm:pt modelId="{1F4460DF-0DFF-45C9-8B87-B8221FA5865B}" type="pres">
      <dgm:prSet presAssocID="{44015268-9BF6-454A-BED5-263C01C918D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72A0D6-EBC1-4AA4-9F88-891AC03DF4C8}" type="pres">
      <dgm:prSet presAssocID="{F6B90F11-DA0C-4372-9841-ACD99969A533}" presName="circle1" presStyleLbl="node1" presStyleIdx="0" presStyleCnt="1"/>
      <dgm:spPr/>
    </dgm:pt>
    <dgm:pt modelId="{DB6EEB21-ACEB-468D-ACD4-EBE187842DE2}" type="pres">
      <dgm:prSet presAssocID="{F6B90F11-DA0C-4372-9841-ACD99969A533}" presName="space" presStyleCnt="0"/>
      <dgm:spPr/>
    </dgm:pt>
    <dgm:pt modelId="{09945DF6-3ACA-478D-B5F6-4634C106BD1C}" type="pres">
      <dgm:prSet presAssocID="{F6B90F11-DA0C-4372-9841-ACD99969A533}" presName="rect1" presStyleLbl="alignAcc1" presStyleIdx="0" presStyleCnt="1"/>
      <dgm:spPr/>
      <dgm:t>
        <a:bodyPr/>
        <a:lstStyle/>
        <a:p>
          <a:endParaRPr lang="ru-RU"/>
        </a:p>
      </dgm:t>
    </dgm:pt>
    <dgm:pt modelId="{01D589A8-7BB5-45D4-9379-05A3578C56E3}" type="pres">
      <dgm:prSet presAssocID="{F6B90F11-DA0C-4372-9841-ACD99969A533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0C9D2D-8214-482B-B71C-A10D57139BCE}" type="presOf" srcId="{F6B90F11-DA0C-4372-9841-ACD99969A533}" destId="{01D589A8-7BB5-45D4-9379-05A3578C56E3}" srcOrd="1" destOrd="0" presId="urn:microsoft.com/office/officeart/2005/8/layout/target3"/>
    <dgm:cxn modelId="{4D1BCF46-0D61-4AD6-9FD1-779B465197C6}" type="presOf" srcId="{44015268-9BF6-454A-BED5-263C01C918D4}" destId="{1F4460DF-0DFF-45C9-8B87-B8221FA5865B}" srcOrd="0" destOrd="0" presId="urn:microsoft.com/office/officeart/2005/8/layout/target3"/>
    <dgm:cxn modelId="{29FF4423-0014-48C8-BEA5-B2B22E9ECF90}" type="presOf" srcId="{F6B90F11-DA0C-4372-9841-ACD99969A533}" destId="{09945DF6-3ACA-478D-B5F6-4634C106BD1C}" srcOrd="0" destOrd="0" presId="urn:microsoft.com/office/officeart/2005/8/layout/target3"/>
    <dgm:cxn modelId="{935BA83D-3B29-4D5C-992D-7B5BB1EF8646}" srcId="{44015268-9BF6-454A-BED5-263C01C918D4}" destId="{F6B90F11-DA0C-4372-9841-ACD99969A533}" srcOrd="0" destOrd="0" parTransId="{19EDB593-9DA0-4F6E-BD06-7D8C452DBB34}" sibTransId="{AAD22112-F55E-4CC9-AD06-9826FC634EF2}"/>
    <dgm:cxn modelId="{4A045DAC-EBBA-41E0-9768-35E730BF3BFE}" type="presParOf" srcId="{1F4460DF-0DFF-45C9-8B87-B8221FA5865B}" destId="{2272A0D6-EBC1-4AA4-9F88-891AC03DF4C8}" srcOrd="0" destOrd="0" presId="urn:microsoft.com/office/officeart/2005/8/layout/target3"/>
    <dgm:cxn modelId="{034C54DC-5F6F-4271-AEA8-B6C1BB019636}" type="presParOf" srcId="{1F4460DF-0DFF-45C9-8B87-B8221FA5865B}" destId="{DB6EEB21-ACEB-468D-ACD4-EBE187842DE2}" srcOrd="1" destOrd="0" presId="urn:microsoft.com/office/officeart/2005/8/layout/target3"/>
    <dgm:cxn modelId="{7D32BC67-0311-4DBC-BD67-BCFBBDFF21B9}" type="presParOf" srcId="{1F4460DF-0DFF-45C9-8B87-B8221FA5865B}" destId="{09945DF6-3ACA-478D-B5F6-4634C106BD1C}" srcOrd="2" destOrd="0" presId="urn:microsoft.com/office/officeart/2005/8/layout/target3"/>
    <dgm:cxn modelId="{5ACF558B-EE87-446A-B4DA-6F427B546EB7}" type="presParOf" srcId="{1F4460DF-0DFF-45C9-8B87-B8221FA5865B}" destId="{01D589A8-7BB5-45D4-9379-05A3578C56E3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D9E89938-3CC3-4652-81AA-CC8F56DD0A97}" type="doc">
      <dgm:prSet loTypeId="urn:microsoft.com/office/officeart/2005/8/layout/radial6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593423A-D5B4-4CF4-A206-A712F9D2D0BC}">
      <dgm:prSet phldrT="[Текст]"/>
      <dgm:spPr/>
      <dgm:t>
        <a:bodyPr/>
        <a:lstStyle/>
        <a:p>
          <a:r>
            <a:rPr lang="ru-RU" b="1" smtClean="0">
              <a:latin typeface="Times New Roman" pitchFamily="18" charset="0"/>
              <a:cs typeface="Times New Roman" pitchFamily="18" charset="0"/>
            </a:rPr>
            <a:t>Рабочий ритм дня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32B39C7A-1EFB-4592-A4C5-AE1B16A6C08F}" type="parTrans" cxnId="{F73246CB-5BED-48CD-92E4-EC1B93367D76}">
      <dgm:prSet/>
      <dgm:spPr/>
      <dgm:t>
        <a:bodyPr/>
        <a:lstStyle/>
        <a:p>
          <a:endParaRPr lang="ru-RU"/>
        </a:p>
      </dgm:t>
    </dgm:pt>
    <dgm:pt modelId="{6E6CC71E-7CFE-491F-A171-AE82762CDDFC}" type="sibTrans" cxnId="{F73246CB-5BED-48CD-92E4-EC1B93367D76}">
      <dgm:prSet/>
      <dgm:spPr/>
      <dgm:t>
        <a:bodyPr/>
        <a:lstStyle/>
        <a:p>
          <a:endParaRPr lang="ru-RU"/>
        </a:p>
      </dgm:t>
    </dgm:pt>
    <dgm:pt modelId="{ABF12FD6-C260-45F1-8C49-2AEA268501F9}">
      <dgm:prSet custT="1"/>
      <dgm:spPr/>
      <dgm:t>
        <a:bodyPr/>
        <a:lstStyle/>
        <a:p>
          <a:pPr marR="0" rtl="0"/>
          <a:r>
            <a:rPr lang="ru-RU" sz="1800" b="1" baseline="0" smtClean="0">
              <a:latin typeface="Times New Roman"/>
            </a:rPr>
            <a:t>НОД</a:t>
          </a:r>
          <a:r>
            <a:rPr lang="ru-RU" sz="1800" b="0" baseline="0" smtClean="0">
              <a:latin typeface="Times New Roman"/>
            </a:rPr>
            <a:t> два раза в неделю</a:t>
          </a:r>
          <a:endParaRPr lang="ru-RU" sz="1800" dirty="0"/>
        </a:p>
      </dgm:t>
    </dgm:pt>
    <dgm:pt modelId="{5687E3E5-4474-4F54-A36E-4F68880BA667}" type="parTrans" cxnId="{858A3683-D5A2-4798-8B20-43F0334CDA6B}">
      <dgm:prSet/>
      <dgm:spPr/>
      <dgm:t>
        <a:bodyPr/>
        <a:lstStyle/>
        <a:p>
          <a:endParaRPr lang="ru-RU"/>
        </a:p>
      </dgm:t>
    </dgm:pt>
    <dgm:pt modelId="{0CBAE650-DEB0-4896-9C84-92A7B9C1FFC9}" type="sibTrans" cxnId="{858A3683-D5A2-4798-8B20-43F0334CDA6B}">
      <dgm:prSet/>
      <dgm:spPr/>
      <dgm:t>
        <a:bodyPr/>
        <a:lstStyle/>
        <a:p>
          <a:endParaRPr lang="ru-RU"/>
        </a:p>
      </dgm:t>
    </dgm:pt>
    <dgm:pt modelId="{33D7981C-DA2B-45EC-8072-C932C9642B60}">
      <dgm:prSet custT="1"/>
      <dgm:spPr/>
      <dgm:t>
        <a:bodyPr/>
        <a:lstStyle/>
        <a:p>
          <a:pPr marR="0" rtl="0"/>
          <a:r>
            <a:rPr lang="ru-RU" sz="1800" b="1" baseline="0" smtClean="0">
              <a:latin typeface="Times New Roman" pitchFamily="18" charset="0"/>
              <a:cs typeface="Times New Roman" pitchFamily="18" charset="0"/>
            </a:rPr>
            <a:t>Прогулка</a:t>
          </a:r>
          <a:r>
            <a:rPr lang="ru-RU" sz="1800" b="0" baseline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marR="0" rtl="0"/>
          <a:r>
            <a:rPr lang="ru-RU" sz="1800" b="0" baseline="0" smtClean="0">
              <a:latin typeface="Times New Roman" pitchFamily="18" charset="0"/>
              <a:cs typeface="Times New Roman" pitchFamily="18" charset="0"/>
            </a:rPr>
            <a:t>Подвижные игры</a:t>
          </a:r>
        </a:p>
        <a:p>
          <a:pPr marR="0" rtl="0"/>
          <a:r>
            <a:rPr lang="ru-RU" sz="1800" b="0" baseline="0" smtClean="0">
              <a:latin typeface="Times New Roman" pitchFamily="18" charset="0"/>
              <a:cs typeface="Times New Roman" pitchFamily="18" charset="0"/>
            </a:rPr>
            <a:t>Наблюдения</a:t>
          </a:r>
        </a:p>
        <a:p>
          <a:pPr marR="0" rtl="0"/>
          <a:r>
            <a:rPr lang="ru-RU" sz="1800" b="0" baseline="0" smtClean="0">
              <a:latin typeface="Times New Roman" pitchFamily="18" charset="0"/>
              <a:cs typeface="Times New Roman" pitchFamily="18" charset="0"/>
            </a:rPr>
            <a:t>Игры спортивного характера</a:t>
          </a:r>
          <a:endParaRPr lang="ru-RU" sz="1800" dirty="0"/>
        </a:p>
      </dgm:t>
    </dgm:pt>
    <dgm:pt modelId="{3E8BD80C-5959-488B-A206-968422EA798D}" type="parTrans" cxnId="{923B5B8B-AAD8-4351-9E9E-BEFFC2BB0FF9}">
      <dgm:prSet/>
      <dgm:spPr/>
      <dgm:t>
        <a:bodyPr/>
        <a:lstStyle/>
        <a:p>
          <a:endParaRPr lang="ru-RU"/>
        </a:p>
      </dgm:t>
    </dgm:pt>
    <dgm:pt modelId="{C6A293D4-A60A-4501-9C33-7EF87D0724B8}" type="sibTrans" cxnId="{923B5B8B-AAD8-4351-9E9E-BEFFC2BB0FF9}">
      <dgm:prSet/>
      <dgm:spPr/>
      <dgm:t>
        <a:bodyPr/>
        <a:lstStyle/>
        <a:p>
          <a:endParaRPr lang="ru-RU"/>
        </a:p>
      </dgm:t>
    </dgm:pt>
    <dgm:pt modelId="{F8DE0EA0-0F4E-441D-ACBC-D8FAE5A71EA3}">
      <dgm:prSet custT="1"/>
      <dgm:spPr/>
      <dgm:t>
        <a:bodyPr/>
        <a:lstStyle/>
        <a:p>
          <a:pPr marR="0" rtl="0"/>
          <a:r>
            <a:rPr lang="ru-RU" sz="1600" b="1" baseline="0" smtClean="0">
              <a:latin typeface="Times New Roman" pitchFamily="18" charset="0"/>
              <a:cs typeface="Times New Roman" pitchFamily="18" charset="0"/>
            </a:rPr>
            <a:t>Вечер </a:t>
          </a:r>
        </a:p>
        <a:p>
          <a:pPr marR="0" rtl="0"/>
          <a:r>
            <a:rPr lang="ru-RU" sz="1600" b="0" baseline="0" smtClean="0">
              <a:latin typeface="Times New Roman" pitchFamily="18" charset="0"/>
              <a:cs typeface="Times New Roman" pitchFamily="18" charset="0"/>
            </a:rPr>
            <a:t>Сюжетно - дидактические игры</a:t>
          </a:r>
        </a:p>
        <a:p>
          <a:pPr marR="0" rtl="0"/>
          <a:r>
            <a:rPr lang="ru-RU" sz="1600" b="0" baseline="0" smtClean="0">
              <a:latin typeface="Times New Roman" pitchFamily="18" charset="0"/>
              <a:cs typeface="Times New Roman" pitchFamily="18" charset="0"/>
            </a:rPr>
            <a:t>Составление схем, планов с использованием блоков Дьенеша и палочек Кюизенера </a:t>
          </a:r>
        </a:p>
        <a:p>
          <a:pPr marR="0" rtl="0"/>
          <a:r>
            <a:rPr lang="ru-RU" sz="1600" b="0" baseline="0" smtClean="0">
              <a:latin typeface="Times New Roman" pitchFamily="18" charset="0"/>
              <a:cs typeface="Times New Roman" pitchFamily="18" charset="0"/>
            </a:rPr>
            <a:t>Беседы </a:t>
          </a:r>
          <a:endParaRPr lang="ru-RU" sz="1600" dirty="0"/>
        </a:p>
      </dgm:t>
    </dgm:pt>
    <dgm:pt modelId="{F6AE3629-56E2-4048-8910-3603BC66BA04}" type="parTrans" cxnId="{149AE5BE-4E66-460F-92F4-92CD2B09FC15}">
      <dgm:prSet/>
      <dgm:spPr/>
      <dgm:t>
        <a:bodyPr/>
        <a:lstStyle/>
        <a:p>
          <a:endParaRPr lang="ru-RU"/>
        </a:p>
      </dgm:t>
    </dgm:pt>
    <dgm:pt modelId="{80CCBE39-1F4F-4082-9310-5670E4385D35}" type="sibTrans" cxnId="{149AE5BE-4E66-460F-92F4-92CD2B09FC15}">
      <dgm:prSet/>
      <dgm:spPr/>
      <dgm:t>
        <a:bodyPr/>
        <a:lstStyle/>
        <a:p>
          <a:endParaRPr lang="ru-RU"/>
        </a:p>
      </dgm:t>
    </dgm:pt>
    <dgm:pt modelId="{9A7D1D0D-DB3C-4C9D-8AE6-E9E2ABB881B2}">
      <dgm:prSet phldrT="[Текст]" custT="1"/>
      <dgm:spPr/>
      <dgm:t>
        <a:bodyPr/>
        <a:lstStyle/>
        <a:p>
          <a:r>
            <a:rPr lang="ru-RU" sz="1800" b="1" baseline="0" smtClean="0">
              <a:latin typeface="Times New Roman" pitchFamily="18" charset="0"/>
              <a:cs typeface="Times New Roman" pitchFamily="18" charset="0"/>
            </a:rPr>
            <a:t>Утро</a:t>
          </a:r>
        </a:p>
        <a:p>
          <a:pPr rtl="0"/>
          <a:r>
            <a:rPr lang="ru-RU" sz="1800" b="0" baseline="0" smtClean="0">
              <a:latin typeface="Times New Roman" pitchFamily="18" charset="0"/>
              <a:cs typeface="Times New Roman" pitchFamily="18" charset="0"/>
            </a:rPr>
            <a:t>Рассматривание схем, планов</a:t>
          </a:r>
        </a:p>
        <a:p>
          <a:pPr rtl="0"/>
          <a:r>
            <a:rPr lang="ru-RU" sz="1800" b="0" baseline="0" smtClean="0">
              <a:latin typeface="Times New Roman" pitchFamily="18" charset="0"/>
              <a:cs typeface="Times New Roman" pitchFamily="18" charset="0"/>
            </a:rPr>
            <a:t>Оформление альбомов</a:t>
          </a:r>
          <a:endParaRPr lang="ru-RU" sz="1800" dirty="0"/>
        </a:p>
      </dgm:t>
    </dgm:pt>
    <dgm:pt modelId="{D01EF599-DB82-49BC-9606-A9481BE93508}" type="parTrans" cxnId="{9AA6C436-B853-43D8-9FD6-C20E6FFCA66F}">
      <dgm:prSet/>
      <dgm:spPr/>
      <dgm:t>
        <a:bodyPr/>
        <a:lstStyle/>
        <a:p>
          <a:endParaRPr lang="ru-RU"/>
        </a:p>
      </dgm:t>
    </dgm:pt>
    <dgm:pt modelId="{4FB3ACEB-1FE2-4036-883C-60C66022C031}" type="sibTrans" cxnId="{9AA6C436-B853-43D8-9FD6-C20E6FFCA66F}">
      <dgm:prSet/>
      <dgm:spPr/>
      <dgm:t>
        <a:bodyPr/>
        <a:lstStyle/>
        <a:p>
          <a:endParaRPr lang="ru-RU"/>
        </a:p>
      </dgm:t>
    </dgm:pt>
    <dgm:pt modelId="{0DEF5B08-5196-4655-BF58-54F6D15C9C10}" type="pres">
      <dgm:prSet presAssocID="{D9E89938-3CC3-4652-81AA-CC8F56DD0A9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75E8A9-5FCC-45F4-9521-F2EB97B3BB94}" type="pres">
      <dgm:prSet presAssocID="{E593423A-D5B4-4CF4-A206-A712F9D2D0BC}" presName="centerShape" presStyleLbl="node0" presStyleIdx="0" presStyleCnt="1" custScaleX="119014" custScaleY="90326" custLinFactNeighborX="1047" custLinFactNeighborY="-1966"/>
      <dgm:spPr/>
      <dgm:t>
        <a:bodyPr/>
        <a:lstStyle/>
        <a:p>
          <a:endParaRPr lang="ru-RU"/>
        </a:p>
      </dgm:t>
    </dgm:pt>
    <dgm:pt modelId="{A4BD624F-4F73-43C9-9816-50BBEBEBB3A1}" type="pres">
      <dgm:prSet presAssocID="{ABF12FD6-C260-45F1-8C49-2AEA268501F9}" presName="node" presStyleLbl="node1" presStyleIdx="0" presStyleCnt="4" custScaleX="264250" custScaleY="149176" custRadScaleRad="91608" custRadScaleInc="76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5D2DAC7D-7023-46C3-8250-28C4A24A95B6}" type="pres">
      <dgm:prSet presAssocID="{ABF12FD6-C260-45F1-8C49-2AEA268501F9}" presName="dummy" presStyleCnt="0"/>
      <dgm:spPr/>
      <dgm:t>
        <a:bodyPr/>
        <a:lstStyle/>
        <a:p>
          <a:endParaRPr lang="ru-RU"/>
        </a:p>
      </dgm:t>
    </dgm:pt>
    <dgm:pt modelId="{E2BB175F-32CC-46F3-A3E4-082423B1A0A3}" type="pres">
      <dgm:prSet presAssocID="{0CBAE650-DEB0-4896-9C84-92A7B9C1FFC9}" presName="sibTrans" presStyleLbl="sibTrans2D1" presStyleIdx="0" presStyleCnt="4"/>
      <dgm:spPr/>
      <dgm:t>
        <a:bodyPr/>
        <a:lstStyle/>
        <a:p>
          <a:endParaRPr lang="ru-RU"/>
        </a:p>
      </dgm:t>
    </dgm:pt>
    <dgm:pt modelId="{62647116-2DB1-4CE3-8A25-2C066EAC4611}" type="pres">
      <dgm:prSet presAssocID="{33D7981C-DA2B-45EC-8072-C932C9642B60}" presName="node" presStyleLbl="node1" presStyleIdx="1" presStyleCnt="4" custScaleX="246488" custScaleY="155183" custRadScaleRad="146073" custRadScaleInc="-19821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372FF5A1-8611-4C27-A73E-EDAEE2D94CC9}" type="pres">
      <dgm:prSet presAssocID="{33D7981C-DA2B-45EC-8072-C932C9642B60}" presName="dummy" presStyleCnt="0"/>
      <dgm:spPr/>
      <dgm:t>
        <a:bodyPr/>
        <a:lstStyle/>
        <a:p>
          <a:endParaRPr lang="ru-RU"/>
        </a:p>
      </dgm:t>
    </dgm:pt>
    <dgm:pt modelId="{5548201B-03B3-435F-9F83-D771A3342C48}" type="pres">
      <dgm:prSet presAssocID="{C6A293D4-A60A-4501-9C33-7EF87D0724B8}" presName="sibTrans" presStyleLbl="sibTrans2D1" presStyleIdx="1" presStyleCnt="4"/>
      <dgm:spPr/>
      <dgm:t>
        <a:bodyPr/>
        <a:lstStyle/>
        <a:p>
          <a:endParaRPr lang="ru-RU"/>
        </a:p>
      </dgm:t>
    </dgm:pt>
    <dgm:pt modelId="{C338455A-ACFF-4ABD-8998-D8AD08E24281}" type="pres">
      <dgm:prSet presAssocID="{F8DE0EA0-0F4E-441D-ACBC-D8FAE5A71EA3}" presName="node" presStyleLbl="node1" presStyleIdx="2" presStyleCnt="4" custScaleX="334701" custScaleY="149520" custRadScaleRad="82112" custRadScaleInc="-32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60532E-91C5-4E76-8C75-5233342231F6}" type="pres">
      <dgm:prSet presAssocID="{F8DE0EA0-0F4E-441D-ACBC-D8FAE5A71EA3}" presName="dummy" presStyleCnt="0"/>
      <dgm:spPr/>
      <dgm:t>
        <a:bodyPr/>
        <a:lstStyle/>
        <a:p>
          <a:endParaRPr lang="ru-RU"/>
        </a:p>
      </dgm:t>
    </dgm:pt>
    <dgm:pt modelId="{FC4265D2-D48B-49B2-AD6E-3AF906E7B006}" type="pres">
      <dgm:prSet presAssocID="{80CCBE39-1F4F-4082-9310-5670E4385D35}" presName="sibTrans" presStyleLbl="sibTrans2D1" presStyleIdx="2" presStyleCnt="4"/>
      <dgm:spPr/>
      <dgm:t>
        <a:bodyPr/>
        <a:lstStyle/>
        <a:p>
          <a:endParaRPr lang="ru-RU"/>
        </a:p>
      </dgm:t>
    </dgm:pt>
    <dgm:pt modelId="{FFEAED78-16AA-4E62-9315-C488FF52084D}" type="pres">
      <dgm:prSet presAssocID="{9A7D1D0D-DB3C-4C9D-8AE6-E9E2ABB881B2}" presName="node" presStyleLbl="node1" presStyleIdx="3" presStyleCnt="4" custScaleX="252062" custScaleY="149404" custRadScaleRad="147805" custRadScaleInc="-32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CECF07-59A1-4BD6-8CB2-6795CB481A98}" type="pres">
      <dgm:prSet presAssocID="{9A7D1D0D-DB3C-4C9D-8AE6-E9E2ABB881B2}" presName="dummy" presStyleCnt="0"/>
      <dgm:spPr/>
      <dgm:t>
        <a:bodyPr/>
        <a:lstStyle/>
        <a:p>
          <a:endParaRPr lang="ru-RU"/>
        </a:p>
      </dgm:t>
    </dgm:pt>
    <dgm:pt modelId="{5BC6FEE7-03D6-4B29-9789-0077EEA7F817}" type="pres">
      <dgm:prSet presAssocID="{4FB3ACEB-1FE2-4036-883C-60C66022C031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9075DBDC-1B86-4E67-9AA1-BAD0626F15A2}" type="presOf" srcId="{0CBAE650-DEB0-4896-9C84-92A7B9C1FFC9}" destId="{E2BB175F-32CC-46F3-A3E4-082423B1A0A3}" srcOrd="0" destOrd="0" presId="urn:microsoft.com/office/officeart/2005/8/layout/radial6"/>
    <dgm:cxn modelId="{65ED7ECD-F923-4CCF-8748-A6EAC3592D1C}" type="presOf" srcId="{9A7D1D0D-DB3C-4C9D-8AE6-E9E2ABB881B2}" destId="{FFEAED78-16AA-4E62-9315-C488FF52084D}" srcOrd="0" destOrd="0" presId="urn:microsoft.com/office/officeart/2005/8/layout/radial6"/>
    <dgm:cxn modelId="{F73246CB-5BED-48CD-92E4-EC1B93367D76}" srcId="{D9E89938-3CC3-4652-81AA-CC8F56DD0A97}" destId="{E593423A-D5B4-4CF4-A206-A712F9D2D0BC}" srcOrd="0" destOrd="0" parTransId="{32B39C7A-1EFB-4592-A4C5-AE1B16A6C08F}" sibTransId="{6E6CC71E-7CFE-491F-A171-AE82762CDDFC}"/>
    <dgm:cxn modelId="{1739D838-CCB6-4FAE-8016-9BC21171545A}" type="presOf" srcId="{80CCBE39-1F4F-4082-9310-5670E4385D35}" destId="{FC4265D2-D48B-49B2-AD6E-3AF906E7B006}" srcOrd="0" destOrd="0" presId="urn:microsoft.com/office/officeart/2005/8/layout/radial6"/>
    <dgm:cxn modelId="{923B5B8B-AAD8-4351-9E9E-BEFFC2BB0FF9}" srcId="{E593423A-D5B4-4CF4-A206-A712F9D2D0BC}" destId="{33D7981C-DA2B-45EC-8072-C932C9642B60}" srcOrd="1" destOrd="0" parTransId="{3E8BD80C-5959-488B-A206-968422EA798D}" sibTransId="{C6A293D4-A60A-4501-9C33-7EF87D0724B8}"/>
    <dgm:cxn modelId="{E573D054-BFF7-4346-BE45-291854362BF8}" type="presOf" srcId="{33D7981C-DA2B-45EC-8072-C932C9642B60}" destId="{62647116-2DB1-4CE3-8A25-2C066EAC4611}" srcOrd="0" destOrd="0" presId="urn:microsoft.com/office/officeart/2005/8/layout/radial6"/>
    <dgm:cxn modelId="{149AE5BE-4E66-460F-92F4-92CD2B09FC15}" srcId="{E593423A-D5B4-4CF4-A206-A712F9D2D0BC}" destId="{F8DE0EA0-0F4E-441D-ACBC-D8FAE5A71EA3}" srcOrd="2" destOrd="0" parTransId="{F6AE3629-56E2-4048-8910-3603BC66BA04}" sibTransId="{80CCBE39-1F4F-4082-9310-5670E4385D35}"/>
    <dgm:cxn modelId="{E888DD8B-8C8B-4553-A9E4-188832782E61}" type="presOf" srcId="{F8DE0EA0-0F4E-441D-ACBC-D8FAE5A71EA3}" destId="{C338455A-ACFF-4ABD-8998-D8AD08E24281}" srcOrd="0" destOrd="0" presId="urn:microsoft.com/office/officeart/2005/8/layout/radial6"/>
    <dgm:cxn modelId="{E01E5BC7-44AE-4574-A176-77FE0992A3A1}" type="presOf" srcId="{4FB3ACEB-1FE2-4036-883C-60C66022C031}" destId="{5BC6FEE7-03D6-4B29-9789-0077EEA7F817}" srcOrd="0" destOrd="0" presId="urn:microsoft.com/office/officeart/2005/8/layout/radial6"/>
    <dgm:cxn modelId="{0DF7D5A6-6BBD-4312-A7FB-B027B7B949A1}" type="presOf" srcId="{C6A293D4-A60A-4501-9C33-7EF87D0724B8}" destId="{5548201B-03B3-435F-9F83-D771A3342C48}" srcOrd="0" destOrd="0" presId="urn:microsoft.com/office/officeart/2005/8/layout/radial6"/>
    <dgm:cxn modelId="{858A3683-D5A2-4798-8B20-43F0334CDA6B}" srcId="{E593423A-D5B4-4CF4-A206-A712F9D2D0BC}" destId="{ABF12FD6-C260-45F1-8C49-2AEA268501F9}" srcOrd="0" destOrd="0" parTransId="{5687E3E5-4474-4F54-A36E-4F68880BA667}" sibTransId="{0CBAE650-DEB0-4896-9C84-92A7B9C1FFC9}"/>
    <dgm:cxn modelId="{98A9B9FB-C61C-408A-901D-A18BAD9CC911}" type="presOf" srcId="{E593423A-D5B4-4CF4-A206-A712F9D2D0BC}" destId="{6C75E8A9-5FCC-45F4-9521-F2EB97B3BB94}" srcOrd="0" destOrd="0" presId="urn:microsoft.com/office/officeart/2005/8/layout/radial6"/>
    <dgm:cxn modelId="{75669DB8-3BE7-4767-BACB-BD6D3D920097}" type="presOf" srcId="{D9E89938-3CC3-4652-81AA-CC8F56DD0A97}" destId="{0DEF5B08-5196-4655-BF58-54F6D15C9C10}" srcOrd="0" destOrd="0" presId="urn:microsoft.com/office/officeart/2005/8/layout/radial6"/>
    <dgm:cxn modelId="{963CE6A6-0F59-4995-B440-1B12E6D8B868}" type="presOf" srcId="{ABF12FD6-C260-45F1-8C49-2AEA268501F9}" destId="{A4BD624F-4F73-43C9-9816-50BBEBEBB3A1}" srcOrd="0" destOrd="0" presId="urn:microsoft.com/office/officeart/2005/8/layout/radial6"/>
    <dgm:cxn modelId="{9AA6C436-B853-43D8-9FD6-C20E6FFCA66F}" srcId="{E593423A-D5B4-4CF4-A206-A712F9D2D0BC}" destId="{9A7D1D0D-DB3C-4C9D-8AE6-E9E2ABB881B2}" srcOrd="3" destOrd="0" parTransId="{D01EF599-DB82-49BC-9606-A9481BE93508}" sibTransId="{4FB3ACEB-1FE2-4036-883C-60C66022C031}"/>
    <dgm:cxn modelId="{C6A23398-E282-48E7-A25A-323CE2CEBB7B}" type="presParOf" srcId="{0DEF5B08-5196-4655-BF58-54F6D15C9C10}" destId="{6C75E8A9-5FCC-45F4-9521-F2EB97B3BB94}" srcOrd="0" destOrd="0" presId="urn:microsoft.com/office/officeart/2005/8/layout/radial6"/>
    <dgm:cxn modelId="{B3AE072D-EAAA-4E2E-B4CA-39D22BA1172C}" type="presParOf" srcId="{0DEF5B08-5196-4655-BF58-54F6D15C9C10}" destId="{A4BD624F-4F73-43C9-9816-50BBEBEBB3A1}" srcOrd="1" destOrd="0" presId="urn:microsoft.com/office/officeart/2005/8/layout/radial6"/>
    <dgm:cxn modelId="{32C6224F-A65E-4716-9314-2DB9CFEE1E4F}" type="presParOf" srcId="{0DEF5B08-5196-4655-BF58-54F6D15C9C10}" destId="{5D2DAC7D-7023-46C3-8250-28C4A24A95B6}" srcOrd="2" destOrd="0" presId="urn:microsoft.com/office/officeart/2005/8/layout/radial6"/>
    <dgm:cxn modelId="{9DEC7D04-81A1-44ED-8F78-20A484E721E4}" type="presParOf" srcId="{0DEF5B08-5196-4655-BF58-54F6D15C9C10}" destId="{E2BB175F-32CC-46F3-A3E4-082423B1A0A3}" srcOrd="3" destOrd="0" presId="urn:microsoft.com/office/officeart/2005/8/layout/radial6"/>
    <dgm:cxn modelId="{DF0FA2E7-A2D3-4E05-93E2-84277C8CE5AA}" type="presParOf" srcId="{0DEF5B08-5196-4655-BF58-54F6D15C9C10}" destId="{62647116-2DB1-4CE3-8A25-2C066EAC4611}" srcOrd="4" destOrd="0" presId="urn:microsoft.com/office/officeart/2005/8/layout/radial6"/>
    <dgm:cxn modelId="{918911C7-A20C-41D6-81C4-9A45B9501DF4}" type="presParOf" srcId="{0DEF5B08-5196-4655-BF58-54F6D15C9C10}" destId="{372FF5A1-8611-4C27-A73E-EDAEE2D94CC9}" srcOrd="5" destOrd="0" presId="urn:microsoft.com/office/officeart/2005/8/layout/radial6"/>
    <dgm:cxn modelId="{2A03010C-B96B-45D5-8D5B-60F50F59F5DF}" type="presParOf" srcId="{0DEF5B08-5196-4655-BF58-54F6D15C9C10}" destId="{5548201B-03B3-435F-9F83-D771A3342C48}" srcOrd="6" destOrd="0" presId="urn:microsoft.com/office/officeart/2005/8/layout/radial6"/>
    <dgm:cxn modelId="{1402E37C-C85C-4C54-9EE4-980A49D0D194}" type="presParOf" srcId="{0DEF5B08-5196-4655-BF58-54F6D15C9C10}" destId="{C338455A-ACFF-4ABD-8998-D8AD08E24281}" srcOrd="7" destOrd="0" presId="urn:microsoft.com/office/officeart/2005/8/layout/radial6"/>
    <dgm:cxn modelId="{C93CA216-3C64-47FC-9081-C9EB19988D69}" type="presParOf" srcId="{0DEF5B08-5196-4655-BF58-54F6D15C9C10}" destId="{2E60532E-91C5-4E76-8C75-5233342231F6}" srcOrd="8" destOrd="0" presId="urn:microsoft.com/office/officeart/2005/8/layout/radial6"/>
    <dgm:cxn modelId="{06D54FF5-48BF-4F49-B870-4F5C7B9629D3}" type="presParOf" srcId="{0DEF5B08-5196-4655-BF58-54F6D15C9C10}" destId="{FC4265D2-D48B-49B2-AD6E-3AF906E7B006}" srcOrd="9" destOrd="0" presId="urn:microsoft.com/office/officeart/2005/8/layout/radial6"/>
    <dgm:cxn modelId="{827CAA11-C8E9-4EE6-9741-CC4D6F9C3786}" type="presParOf" srcId="{0DEF5B08-5196-4655-BF58-54F6D15C9C10}" destId="{FFEAED78-16AA-4E62-9315-C488FF52084D}" srcOrd="10" destOrd="0" presId="urn:microsoft.com/office/officeart/2005/8/layout/radial6"/>
    <dgm:cxn modelId="{763E4A9E-DB8B-4AE1-9193-FA8F7F9B6883}" type="presParOf" srcId="{0DEF5B08-5196-4655-BF58-54F6D15C9C10}" destId="{C6CECF07-59A1-4BD6-8CB2-6795CB481A98}" srcOrd="11" destOrd="0" presId="urn:microsoft.com/office/officeart/2005/8/layout/radial6"/>
    <dgm:cxn modelId="{767D0974-3D6E-461B-9318-7747CBC98943}" type="presParOf" srcId="{0DEF5B08-5196-4655-BF58-54F6D15C9C10}" destId="{5BC6FEE7-03D6-4B29-9789-0077EEA7F81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09F07F79-F6CC-4E1A-8D52-5B36B3222D77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6C48E4-2447-4C09-A812-85B283678583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baseline="0" dirty="0" smtClean="0"/>
            <a:t>Работа с молодыми специалистами</a:t>
          </a:r>
          <a:endParaRPr lang="ru-RU" b="1" baseline="0" dirty="0"/>
        </a:p>
      </dgm:t>
    </dgm:pt>
    <dgm:pt modelId="{1B5FF5C5-ACB6-4552-85B9-63F88F405243}" type="parTrans" cxnId="{497E4BD5-E7F0-4581-9A31-9ED35BCC07CB}">
      <dgm:prSet/>
      <dgm:spPr/>
      <dgm:t>
        <a:bodyPr/>
        <a:lstStyle/>
        <a:p>
          <a:endParaRPr lang="ru-RU"/>
        </a:p>
      </dgm:t>
    </dgm:pt>
    <dgm:pt modelId="{E8598661-732C-4911-9D86-3249ABD219EE}" type="sibTrans" cxnId="{497E4BD5-E7F0-4581-9A31-9ED35BCC07CB}">
      <dgm:prSet/>
      <dgm:spPr/>
      <dgm:t>
        <a:bodyPr/>
        <a:lstStyle/>
        <a:p>
          <a:endParaRPr lang="ru-RU"/>
        </a:p>
      </dgm:t>
    </dgm:pt>
    <dgm:pt modelId="{1EB8FF54-3127-4950-AEAE-F78EE8EBBC6D}" type="pres">
      <dgm:prSet presAssocID="{09F07F79-F6CC-4E1A-8D52-5B36B3222D7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59E8DF-F56A-47CC-A619-C5B1B7296041}" type="pres">
      <dgm:prSet presAssocID="{E06C48E4-2447-4C09-A812-85B283678583}" presName="circle1" presStyleLbl="node1" presStyleIdx="0" presStyleCnt="1"/>
      <dgm:spPr/>
    </dgm:pt>
    <dgm:pt modelId="{4651468D-34AD-4CA5-A8AD-0D12FCA0D8AA}" type="pres">
      <dgm:prSet presAssocID="{E06C48E4-2447-4C09-A812-85B283678583}" presName="space" presStyleCnt="0"/>
      <dgm:spPr/>
    </dgm:pt>
    <dgm:pt modelId="{528BC5C1-5101-4263-967A-13A4602205AD}" type="pres">
      <dgm:prSet presAssocID="{E06C48E4-2447-4C09-A812-85B283678583}" presName="rect1" presStyleLbl="alignAcc1" presStyleIdx="0" presStyleCnt="1"/>
      <dgm:spPr/>
      <dgm:t>
        <a:bodyPr/>
        <a:lstStyle/>
        <a:p>
          <a:endParaRPr lang="ru-RU"/>
        </a:p>
      </dgm:t>
    </dgm:pt>
    <dgm:pt modelId="{333AF02D-90F7-41A0-A7A5-C49287E5DAD9}" type="pres">
      <dgm:prSet presAssocID="{E06C48E4-2447-4C09-A812-85B283678583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AC6F6E-29A7-4144-BB59-E0A1216011BC}" type="presOf" srcId="{E06C48E4-2447-4C09-A812-85B283678583}" destId="{528BC5C1-5101-4263-967A-13A4602205AD}" srcOrd="0" destOrd="0" presId="urn:microsoft.com/office/officeart/2005/8/layout/target3"/>
    <dgm:cxn modelId="{E8617A93-A100-4754-9E2D-BA89AAED5C96}" type="presOf" srcId="{09F07F79-F6CC-4E1A-8D52-5B36B3222D77}" destId="{1EB8FF54-3127-4950-AEAE-F78EE8EBBC6D}" srcOrd="0" destOrd="0" presId="urn:microsoft.com/office/officeart/2005/8/layout/target3"/>
    <dgm:cxn modelId="{497E4BD5-E7F0-4581-9A31-9ED35BCC07CB}" srcId="{09F07F79-F6CC-4E1A-8D52-5B36B3222D77}" destId="{E06C48E4-2447-4C09-A812-85B283678583}" srcOrd="0" destOrd="0" parTransId="{1B5FF5C5-ACB6-4552-85B9-63F88F405243}" sibTransId="{E8598661-732C-4911-9D86-3249ABD219EE}"/>
    <dgm:cxn modelId="{0F8A9753-4FFC-478A-B717-517C505C22C4}" type="presOf" srcId="{E06C48E4-2447-4C09-A812-85B283678583}" destId="{333AF02D-90F7-41A0-A7A5-C49287E5DAD9}" srcOrd="1" destOrd="0" presId="urn:microsoft.com/office/officeart/2005/8/layout/target3"/>
    <dgm:cxn modelId="{F7A44836-3FFC-4A2F-8576-121CAE79C5A3}" type="presParOf" srcId="{1EB8FF54-3127-4950-AEAE-F78EE8EBBC6D}" destId="{0059E8DF-F56A-47CC-A619-C5B1B7296041}" srcOrd="0" destOrd="0" presId="urn:microsoft.com/office/officeart/2005/8/layout/target3"/>
    <dgm:cxn modelId="{0D2321C2-A049-447F-A611-EC8AC5315322}" type="presParOf" srcId="{1EB8FF54-3127-4950-AEAE-F78EE8EBBC6D}" destId="{4651468D-34AD-4CA5-A8AD-0D12FCA0D8AA}" srcOrd="1" destOrd="0" presId="urn:microsoft.com/office/officeart/2005/8/layout/target3"/>
    <dgm:cxn modelId="{232FFC58-D49B-4599-B92D-B259E5A2F66C}" type="presParOf" srcId="{1EB8FF54-3127-4950-AEAE-F78EE8EBBC6D}" destId="{528BC5C1-5101-4263-967A-13A4602205AD}" srcOrd="2" destOrd="0" presId="urn:microsoft.com/office/officeart/2005/8/layout/target3"/>
    <dgm:cxn modelId="{B74ABCF7-BF77-4DC9-8457-A5448F6A6491}" type="presParOf" srcId="{1EB8FF54-3127-4950-AEAE-F78EE8EBBC6D}" destId="{333AF02D-90F7-41A0-A7A5-C49287E5DAD9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2332FE1A-D0FF-423F-AA71-510D6E8AC819}" type="doc">
      <dgm:prSet loTypeId="urn:microsoft.com/office/officeart/2005/8/layout/cycle2" loCatId="cycle" qsTypeId="urn:microsoft.com/office/officeart/2005/8/quickstyle/simple3" qsCatId="simple" csTypeId="urn:microsoft.com/office/officeart/2005/8/colors/accent1_5" csCatId="accent1" phldr="1"/>
      <dgm:spPr/>
    </dgm:pt>
    <dgm:pt modelId="{403862AF-6039-4DF9-AFCA-01FA88BB50C4}">
      <dgm:prSet custT="1"/>
      <dgm:spPr/>
      <dgm:t>
        <a:bodyPr/>
        <a:lstStyle/>
        <a:p>
          <a:pPr marR="0" algn="ctr" rtl="0"/>
          <a:r>
            <a:rPr lang="ru-RU" sz="1800" b="1" baseline="0" dirty="0" smtClean="0">
              <a:latin typeface="Times New Roman" pitchFamily="18" charset="0"/>
              <a:cs typeface="Times New Roman" pitchFamily="18" charset="0"/>
            </a:rPr>
            <a:t>СЕМИНАРЫ- ПРАКТИКУМ</a:t>
          </a:r>
          <a:endParaRPr lang="ru-RU" sz="1800" b="1" dirty="0" smtClean="0">
            <a:latin typeface="Times New Roman" pitchFamily="18" charset="0"/>
            <a:cs typeface="Times New Roman" pitchFamily="18" charset="0"/>
          </a:endParaRPr>
        </a:p>
      </dgm:t>
    </dgm:pt>
    <dgm:pt modelId="{D91FFE42-7825-483F-A446-7F5DB4B9EBE2}" type="parTrans" cxnId="{644DE920-1A20-4313-AEAF-E1E84A18C213}">
      <dgm:prSet/>
      <dgm:spPr/>
      <dgm:t>
        <a:bodyPr/>
        <a:lstStyle/>
        <a:p>
          <a:pPr algn="ctr"/>
          <a:endParaRPr lang="ru-RU"/>
        </a:p>
      </dgm:t>
    </dgm:pt>
    <dgm:pt modelId="{BFB17828-0000-4189-B96F-48B6514DF072}" type="sibTrans" cxnId="{644DE920-1A20-4313-AEAF-E1E84A18C213}">
      <dgm:prSet/>
      <dgm:spPr/>
      <dgm:t>
        <a:bodyPr/>
        <a:lstStyle/>
        <a:p>
          <a:pPr algn="ctr"/>
          <a:endParaRPr lang="ru-RU"/>
        </a:p>
      </dgm:t>
    </dgm:pt>
    <dgm:pt modelId="{67EFA8A6-411F-4B44-9523-403465FB0784}">
      <dgm:prSet custT="1"/>
      <dgm:spPr/>
      <dgm:t>
        <a:bodyPr/>
        <a:lstStyle/>
        <a:p>
          <a:pPr marR="0" algn="ctr" rtl="0"/>
          <a:r>
            <a:rPr lang="ru-RU" sz="1800" b="1" baseline="0" smtClean="0">
              <a:latin typeface="Times New Roman" pitchFamily="18" charset="0"/>
              <a:cs typeface="Times New Roman" pitchFamily="18" charset="0"/>
            </a:rPr>
            <a:t>КОНСУЛЬТАТИВНЫЙ </a:t>
          </a:r>
        </a:p>
        <a:p>
          <a:pPr marR="0" algn="ctr" rtl="0"/>
          <a:r>
            <a:rPr lang="ru-RU" sz="1800" b="1" baseline="0" smtClean="0">
              <a:latin typeface="Times New Roman" pitchFamily="18" charset="0"/>
              <a:cs typeface="Times New Roman" pitchFamily="18" charset="0"/>
            </a:rPr>
            <a:t>ПУНКТ</a:t>
          </a:r>
          <a:endParaRPr lang="ru-RU" sz="1800" b="1" dirty="0" smtClean="0">
            <a:latin typeface="Times New Roman" pitchFamily="18" charset="0"/>
            <a:cs typeface="Times New Roman" pitchFamily="18" charset="0"/>
          </a:endParaRPr>
        </a:p>
      </dgm:t>
    </dgm:pt>
    <dgm:pt modelId="{E61661E4-2352-463E-BC62-B014F950F839}" type="parTrans" cxnId="{F81C8DBB-5DC9-4C60-A681-26824E1DE8CA}">
      <dgm:prSet/>
      <dgm:spPr/>
      <dgm:t>
        <a:bodyPr/>
        <a:lstStyle/>
        <a:p>
          <a:pPr algn="ctr"/>
          <a:endParaRPr lang="ru-RU"/>
        </a:p>
      </dgm:t>
    </dgm:pt>
    <dgm:pt modelId="{79153792-612D-4A84-90CC-2773DB11AA75}" type="sibTrans" cxnId="{F81C8DBB-5DC9-4C60-A681-26824E1DE8CA}">
      <dgm:prSet/>
      <dgm:spPr/>
      <dgm:t>
        <a:bodyPr/>
        <a:lstStyle/>
        <a:p>
          <a:pPr algn="ctr"/>
          <a:endParaRPr lang="ru-RU"/>
        </a:p>
      </dgm:t>
    </dgm:pt>
    <dgm:pt modelId="{1699E8BB-15B7-4A74-917A-D789EF027230}">
      <dgm:prSet custT="1"/>
      <dgm:spPr/>
      <dgm:t>
        <a:bodyPr/>
        <a:lstStyle/>
        <a:p>
          <a:pPr marR="0" algn="ctr" rtl="0"/>
          <a:r>
            <a:rPr lang="ru-RU" sz="1800" b="1" baseline="0" smtClean="0">
              <a:latin typeface="Times New Roman" pitchFamily="18" charset="0"/>
              <a:cs typeface="Times New Roman" pitchFamily="18" charset="0"/>
            </a:rPr>
            <a:t>КЛУБ «ХОЧУ ВСЕ ЗНАТЬ»</a:t>
          </a:r>
          <a:endParaRPr lang="ru-RU" sz="1800" b="1" dirty="0" smtClean="0">
            <a:latin typeface="Times New Roman" pitchFamily="18" charset="0"/>
            <a:cs typeface="Times New Roman" pitchFamily="18" charset="0"/>
          </a:endParaRPr>
        </a:p>
      </dgm:t>
    </dgm:pt>
    <dgm:pt modelId="{E723E7BA-19C8-4DDB-BED4-04F41E57C670}" type="parTrans" cxnId="{238FA2BC-3B7B-42DB-8D80-0826851CF3F0}">
      <dgm:prSet/>
      <dgm:spPr/>
      <dgm:t>
        <a:bodyPr/>
        <a:lstStyle/>
        <a:p>
          <a:pPr algn="ctr"/>
          <a:endParaRPr lang="ru-RU"/>
        </a:p>
      </dgm:t>
    </dgm:pt>
    <dgm:pt modelId="{11A0761F-34FA-415B-A40F-006243751103}" type="sibTrans" cxnId="{238FA2BC-3B7B-42DB-8D80-0826851CF3F0}">
      <dgm:prSet/>
      <dgm:spPr/>
      <dgm:t>
        <a:bodyPr/>
        <a:lstStyle/>
        <a:p>
          <a:pPr algn="ctr"/>
          <a:endParaRPr lang="ru-RU"/>
        </a:p>
      </dgm:t>
    </dgm:pt>
    <dgm:pt modelId="{4AC8E0A9-F9D0-4EC1-9E44-764FECA22058}" type="pres">
      <dgm:prSet presAssocID="{2332FE1A-D0FF-423F-AA71-510D6E8AC819}" presName="cycle" presStyleCnt="0">
        <dgm:presLayoutVars>
          <dgm:dir/>
          <dgm:resizeHandles val="exact"/>
        </dgm:presLayoutVars>
      </dgm:prSet>
      <dgm:spPr/>
    </dgm:pt>
    <dgm:pt modelId="{7B22A2B7-5ECF-42E2-9CAA-BC024B9D9DE2}" type="pres">
      <dgm:prSet presAssocID="{403862AF-6039-4DF9-AFCA-01FA88BB50C4}" presName="node" presStyleLbl="node1" presStyleIdx="0" presStyleCnt="3" custScaleX="173642" custScaleY="944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06BCF1-D353-4720-994A-60816CA3F448}" type="pres">
      <dgm:prSet presAssocID="{BFB17828-0000-4189-B96F-48B6514DF072}" presName="sibTrans" presStyleLbl="sibTrans2D1" presStyleIdx="0" presStyleCnt="3" custScaleX="252196"/>
      <dgm:spPr/>
      <dgm:t>
        <a:bodyPr/>
        <a:lstStyle/>
        <a:p>
          <a:endParaRPr lang="ru-RU"/>
        </a:p>
      </dgm:t>
    </dgm:pt>
    <dgm:pt modelId="{16DE9223-F77A-4B7B-99CF-97B771B8119C}" type="pres">
      <dgm:prSet presAssocID="{BFB17828-0000-4189-B96F-48B6514DF072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C88731AB-BBDD-44DC-A54D-7E1C962BEAD8}" type="pres">
      <dgm:prSet presAssocID="{67EFA8A6-411F-4B44-9523-403465FB0784}" presName="node" presStyleLbl="node1" presStyleIdx="1" presStyleCnt="3" custAng="19496349" custScaleX="165851" custScaleY="108038" custRadScaleRad="122764" custRadScaleInc="-320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827165-AB06-46D1-B989-81D76FB86033}" type="pres">
      <dgm:prSet presAssocID="{79153792-612D-4A84-90CC-2773DB11AA75}" presName="sibTrans" presStyleLbl="sibTrans2D1" presStyleIdx="1" presStyleCnt="3" custAng="10729233" custFlipHor="1" custScaleX="191925" custScaleY="83645" custLinFactY="43105" custLinFactNeighborX="-1913" custLinFactNeighborY="100000"/>
      <dgm:spPr/>
      <dgm:t>
        <a:bodyPr/>
        <a:lstStyle/>
        <a:p>
          <a:endParaRPr lang="ru-RU"/>
        </a:p>
      </dgm:t>
    </dgm:pt>
    <dgm:pt modelId="{4116FE4E-36E1-433A-8D7E-9DAD9A9FD5F1}" type="pres">
      <dgm:prSet presAssocID="{79153792-612D-4A84-90CC-2773DB11AA75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D12ADE60-B01F-495C-8980-8A00E6B95665}" type="pres">
      <dgm:prSet presAssocID="{1699E8BB-15B7-4A74-917A-D789EF027230}" presName="node" presStyleLbl="node1" presStyleIdx="2" presStyleCnt="3" custAng="2090962" custScaleX="137001" custScaleY="89659" custRadScaleRad="126491" custRadScaleInc="264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4A81D1-25EB-46DE-B4EF-8BEE496AC299}" type="pres">
      <dgm:prSet presAssocID="{11A0761F-34FA-415B-A40F-006243751103}" presName="sibTrans" presStyleLbl="sibTrans2D1" presStyleIdx="2" presStyleCnt="3" custScaleX="154049"/>
      <dgm:spPr/>
      <dgm:t>
        <a:bodyPr/>
        <a:lstStyle/>
        <a:p>
          <a:endParaRPr lang="ru-RU"/>
        </a:p>
      </dgm:t>
    </dgm:pt>
    <dgm:pt modelId="{52BE2DA7-9B4B-4E59-9C75-34D2474A81D5}" type="pres">
      <dgm:prSet presAssocID="{11A0761F-34FA-415B-A40F-006243751103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82A2C5A9-CF7C-4611-98D1-522677D8CADB}" type="presOf" srcId="{79153792-612D-4A84-90CC-2773DB11AA75}" destId="{E9827165-AB06-46D1-B989-81D76FB86033}" srcOrd="0" destOrd="0" presId="urn:microsoft.com/office/officeart/2005/8/layout/cycle2"/>
    <dgm:cxn modelId="{C24082DE-700A-4CF0-B738-84485E199915}" type="presOf" srcId="{1699E8BB-15B7-4A74-917A-D789EF027230}" destId="{D12ADE60-B01F-495C-8980-8A00E6B95665}" srcOrd="0" destOrd="0" presId="urn:microsoft.com/office/officeart/2005/8/layout/cycle2"/>
    <dgm:cxn modelId="{B02AE6D3-3B75-436F-A6F2-2633204A229F}" type="presOf" srcId="{BFB17828-0000-4189-B96F-48B6514DF072}" destId="{6006BCF1-D353-4720-994A-60816CA3F448}" srcOrd="0" destOrd="0" presId="urn:microsoft.com/office/officeart/2005/8/layout/cycle2"/>
    <dgm:cxn modelId="{140C2857-BC69-40F5-9E8A-2C7B4FB0A159}" type="presOf" srcId="{403862AF-6039-4DF9-AFCA-01FA88BB50C4}" destId="{7B22A2B7-5ECF-42E2-9CAA-BC024B9D9DE2}" srcOrd="0" destOrd="0" presId="urn:microsoft.com/office/officeart/2005/8/layout/cycle2"/>
    <dgm:cxn modelId="{7A8F32F5-3971-495B-994B-BF3B0AD591CD}" type="presOf" srcId="{67EFA8A6-411F-4B44-9523-403465FB0784}" destId="{C88731AB-BBDD-44DC-A54D-7E1C962BEAD8}" srcOrd="0" destOrd="0" presId="urn:microsoft.com/office/officeart/2005/8/layout/cycle2"/>
    <dgm:cxn modelId="{644DE920-1A20-4313-AEAF-E1E84A18C213}" srcId="{2332FE1A-D0FF-423F-AA71-510D6E8AC819}" destId="{403862AF-6039-4DF9-AFCA-01FA88BB50C4}" srcOrd="0" destOrd="0" parTransId="{D91FFE42-7825-483F-A446-7F5DB4B9EBE2}" sibTransId="{BFB17828-0000-4189-B96F-48B6514DF072}"/>
    <dgm:cxn modelId="{53E4BB50-4BDE-4315-AAD1-8320714D786F}" type="presOf" srcId="{79153792-612D-4A84-90CC-2773DB11AA75}" destId="{4116FE4E-36E1-433A-8D7E-9DAD9A9FD5F1}" srcOrd="1" destOrd="0" presId="urn:microsoft.com/office/officeart/2005/8/layout/cycle2"/>
    <dgm:cxn modelId="{F81C8DBB-5DC9-4C60-A681-26824E1DE8CA}" srcId="{2332FE1A-D0FF-423F-AA71-510D6E8AC819}" destId="{67EFA8A6-411F-4B44-9523-403465FB0784}" srcOrd="1" destOrd="0" parTransId="{E61661E4-2352-463E-BC62-B014F950F839}" sibTransId="{79153792-612D-4A84-90CC-2773DB11AA75}"/>
    <dgm:cxn modelId="{DA405BFC-0734-4820-AEC6-4D8085B026D9}" type="presOf" srcId="{11A0761F-34FA-415B-A40F-006243751103}" destId="{52BE2DA7-9B4B-4E59-9C75-34D2474A81D5}" srcOrd="1" destOrd="0" presId="urn:microsoft.com/office/officeart/2005/8/layout/cycle2"/>
    <dgm:cxn modelId="{B58824E1-03B4-459A-BF65-F42A4E03266B}" type="presOf" srcId="{2332FE1A-D0FF-423F-AA71-510D6E8AC819}" destId="{4AC8E0A9-F9D0-4EC1-9E44-764FECA22058}" srcOrd="0" destOrd="0" presId="urn:microsoft.com/office/officeart/2005/8/layout/cycle2"/>
    <dgm:cxn modelId="{F24293BA-3C1F-4019-AD7D-2482D9552EAC}" type="presOf" srcId="{BFB17828-0000-4189-B96F-48B6514DF072}" destId="{16DE9223-F77A-4B7B-99CF-97B771B8119C}" srcOrd="1" destOrd="0" presId="urn:microsoft.com/office/officeart/2005/8/layout/cycle2"/>
    <dgm:cxn modelId="{75339EF7-805C-40F1-8DC3-2F27117931F7}" type="presOf" srcId="{11A0761F-34FA-415B-A40F-006243751103}" destId="{A44A81D1-25EB-46DE-B4EF-8BEE496AC299}" srcOrd="0" destOrd="0" presId="urn:microsoft.com/office/officeart/2005/8/layout/cycle2"/>
    <dgm:cxn modelId="{238FA2BC-3B7B-42DB-8D80-0826851CF3F0}" srcId="{2332FE1A-D0FF-423F-AA71-510D6E8AC819}" destId="{1699E8BB-15B7-4A74-917A-D789EF027230}" srcOrd="2" destOrd="0" parTransId="{E723E7BA-19C8-4DDB-BED4-04F41E57C670}" sibTransId="{11A0761F-34FA-415B-A40F-006243751103}"/>
    <dgm:cxn modelId="{66A604E7-3DA5-4DBA-B092-3D87454CD2E3}" type="presParOf" srcId="{4AC8E0A9-F9D0-4EC1-9E44-764FECA22058}" destId="{7B22A2B7-5ECF-42E2-9CAA-BC024B9D9DE2}" srcOrd="0" destOrd="0" presId="urn:microsoft.com/office/officeart/2005/8/layout/cycle2"/>
    <dgm:cxn modelId="{5740D627-0076-4493-B3C6-F89C91C7930E}" type="presParOf" srcId="{4AC8E0A9-F9D0-4EC1-9E44-764FECA22058}" destId="{6006BCF1-D353-4720-994A-60816CA3F448}" srcOrd="1" destOrd="0" presId="urn:microsoft.com/office/officeart/2005/8/layout/cycle2"/>
    <dgm:cxn modelId="{B2D2CE0E-BAA1-4795-9D10-CA2B73B96C0F}" type="presParOf" srcId="{6006BCF1-D353-4720-994A-60816CA3F448}" destId="{16DE9223-F77A-4B7B-99CF-97B771B8119C}" srcOrd="0" destOrd="0" presId="urn:microsoft.com/office/officeart/2005/8/layout/cycle2"/>
    <dgm:cxn modelId="{ECACEB79-FEDE-458E-87CD-F28932A21B5E}" type="presParOf" srcId="{4AC8E0A9-F9D0-4EC1-9E44-764FECA22058}" destId="{C88731AB-BBDD-44DC-A54D-7E1C962BEAD8}" srcOrd="2" destOrd="0" presId="urn:microsoft.com/office/officeart/2005/8/layout/cycle2"/>
    <dgm:cxn modelId="{016E8B0B-F1AF-4DBA-A024-0B2F8B95ECE2}" type="presParOf" srcId="{4AC8E0A9-F9D0-4EC1-9E44-764FECA22058}" destId="{E9827165-AB06-46D1-B989-81D76FB86033}" srcOrd="3" destOrd="0" presId="urn:microsoft.com/office/officeart/2005/8/layout/cycle2"/>
    <dgm:cxn modelId="{C45E9651-1ED7-4500-8D98-4D7F23038355}" type="presParOf" srcId="{E9827165-AB06-46D1-B989-81D76FB86033}" destId="{4116FE4E-36E1-433A-8D7E-9DAD9A9FD5F1}" srcOrd="0" destOrd="0" presId="urn:microsoft.com/office/officeart/2005/8/layout/cycle2"/>
    <dgm:cxn modelId="{4D059D32-CC37-49FC-A14D-FD0593F5A423}" type="presParOf" srcId="{4AC8E0A9-F9D0-4EC1-9E44-764FECA22058}" destId="{D12ADE60-B01F-495C-8980-8A00E6B95665}" srcOrd="4" destOrd="0" presId="urn:microsoft.com/office/officeart/2005/8/layout/cycle2"/>
    <dgm:cxn modelId="{68F1CCAA-C79B-4E70-81A0-D610287E029A}" type="presParOf" srcId="{4AC8E0A9-F9D0-4EC1-9E44-764FECA22058}" destId="{A44A81D1-25EB-46DE-B4EF-8BEE496AC299}" srcOrd="5" destOrd="0" presId="urn:microsoft.com/office/officeart/2005/8/layout/cycle2"/>
    <dgm:cxn modelId="{64CA0AD4-F903-4A6B-AB50-8E3C4CA50B67}" type="presParOf" srcId="{A44A81D1-25EB-46DE-B4EF-8BEE496AC299}" destId="{52BE2DA7-9B4B-4E59-9C75-34D2474A81D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0A712D8D-8744-456A-A862-4D31DCE8DC25}" type="doc">
      <dgm:prSet loTypeId="urn:microsoft.com/office/officeart/2005/8/layout/radial3" loCatId="relationship" qsTypeId="urn:microsoft.com/office/officeart/2005/8/quickstyle/simple3" qsCatId="simple" csTypeId="urn:microsoft.com/office/officeart/2005/8/colors/accent1_2" csCatId="accent1" phldr="1"/>
      <dgm:spPr/>
    </dgm:pt>
    <dgm:pt modelId="{A3279578-E794-4C0B-AC4D-BF8D81916624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marR="0" algn="ctr" rtl="0"/>
          <a:r>
            <a:rPr lang="ru-RU" b="1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ФОРМЫ РАБОТЫ</a:t>
          </a:r>
        </a:p>
        <a:p>
          <a:pPr marR="0" algn="ctr" rtl="0"/>
          <a:r>
            <a:rPr lang="ru-RU" b="1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</a:t>
          </a:r>
        </a:p>
        <a:p>
          <a:pPr marR="0" algn="ctr" rtl="0"/>
          <a:r>
            <a:rPr lang="ru-RU" b="1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РОДИТЕЛЯМИ</a:t>
          </a:r>
          <a:endParaRPr lang="ru-RU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21F0E8-ABAE-46F0-92BD-202DA0EBCBF3}" type="parTrans" cxnId="{B25C96DE-45B1-46BB-A623-8D0B372D3CFD}">
      <dgm:prSet/>
      <dgm:spPr/>
      <dgm:t>
        <a:bodyPr/>
        <a:lstStyle/>
        <a:p>
          <a:endParaRPr lang="ru-RU"/>
        </a:p>
      </dgm:t>
    </dgm:pt>
    <dgm:pt modelId="{B0E9FCCF-8D94-4F67-A087-0FF2972E9BF9}" type="sibTrans" cxnId="{B25C96DE-45B1-46BB-A623-8D0B372D3CFD}">
      <dgm:prSet/>
      <dgm:spPr/>
      <dgm:t>
        <a:bodyPr/>
        <a:lstStyle/>
        <a:p>
          <a:endParaRPr lang="ru-RU"/>
        </a:p>
      </dgm:t>
    </dgm:pt>
    <dgm:pt modelId="{45B8C04F-FEC6-4D66-9BBD-BA2DAA3F302A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R="0" algn="ctr" rtl="0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Родительские собрания</a:t>
          </a:r>
          <a:endParaRPr lang="ru-RU" sz="1800" b="1" dirty="0" smtClean="0">
            <a:latin typeface="Times New Roman" pitchFamily="18" charset="0"/>
            <a:cs typeface="Times New Roman" pitchFamily="18" charset="0"/>
          </a:endParaRPr>
        </a:p>
      </dgm:t>
    </dgm:pt>
    <dgm:pt modelId="{E36EA49B-DC85-4EE3-973B-291A991EDC0C}" type="parTrans" cxnId="{E42882FC-876A-4E99-8CE1-A2C68DAEAE71}">
      <dgm:prSet/>
      <dgm:spPr/>
      <dgm:t>
        <a:bodyPr/>
        <a:lstStyle/>
        <a:p>
          <a:endParaRPr lang="ru-RU"/>
        </a:p>
      </dgm:t>
    </dgm:pt>
    <dgm:pt modelId="{6DFD9590-C41F-48D8-8BE8-1D2D74FA8A05}" type="sibTrans" cxnId="{E42882FC-876A-4E99-8CE1-A2C68DAEAE71}">
      <dgm:prSet/>
      <dgm:spPr/>
      <dgm:t>
        <a:bodyPr/>
        <a:lstStyle/>
        <a:p>
          <a:endParaRPr lang="ru-RU"/>
        </a:p>
      </dgm:t>
    </dgm:pt>
    <dgm:pt modelId="{C198DD57-A581-4914-BABE-29AE948B55C2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R="0" algn="ctr" rtl="0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Консультации</a:t>
          </a:r>
          <a:endParaRPr lang="ru-RU" sz="1800" b="1" dirty="0" smtClean="0">
            <a:latin typeface="Times New Roman" pitchFamily="18" charset="0"/>
            <a:cs typeface="Times New Roman" pitchFamily="18" charset="0"/>
          </a:endParaRPr>
        </a:p>
      </dgm:t>
    </dgm:pt>
    <dgm:pt modelId="{F337B8D4-C323-4F45-AC5D-193E21DA45AF}" type="parTrans" cxnId="{C0CBE100-BF0C-48DB-B4D5-A0EC39FE081C}">
      <dgm:prSet/>
      <dgm:spPr/>
      <dgm:t>
        <a:bodyPr/>
        <a:lstStyle/>
        <a:p>
          <a:endParaRPr lang="ru-RU"/>
        </a:p>
      </dgm:t>
    </dgm:pt>
    <dgm:pt modelId="{0E334C45-4E0C-46F7-8BEF-DD962A2DF2C4}" type="sibTrans" cxnId="{C0CBE100-BF0C-48DB-B4D5-A0EC39FE081C}">
      <dgm:prSet/>
      <dgm:spPr/>
      <dgm:t>
        <a:bodyPr/>
        <a:lstStyle/>
        <a:p>
          <a:endParaRPr lang="ru-RU"/>
        </a:p>
      </dgm:t>
    </dgm:pt>
    <dgm:pt modelId="{2F0AFB72-8C1C-41AF-A193-BC01B9AB53D4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R="0" algn="ctr" rtl="0"/>
          <a:endParaRPr lang="ru-RU" sz="1100" baseline="0" dirty="0" smtClean="0">
            <a:latin typeface="Times New Roman"/>
          </a:endParaRPr>
        </a:p>
        <a:p>
          <a:pPr marR="0" algn="ctr" rtl="0"/>
          <a:r>
            <a:rPr lang="ru-RU" sz="1800" b="0" baseline="0" dirty="0" smtClean="0">
              <a:latin typeface="Times New Roman" pitchFamily="18" charset="0"/>
              <a:cs typeface="Times New Roman" pitchFamily="18" charset="0"/>
            </a:rPr>
            <a:t>Клуб по интересам</a:t>
          </a:r>
          <a:endParaRPr lang="ru-RU" sz="1800" b="0" dirty="0" smtClean="0">
            <a:latin typeface="Times New Roman" pitchFamily="18" charset="0"/>
            <a:cs typeface="Times New Roman" pitchFamily="18" charset="0"/>
          </a:endParaRPr>
        </a:p>
      </dgm:t>
    </dgm:pt>
    <dgm:pt modelId="{E67F00AA-AAE2-409F-8A13-E05DD7FD61C9}" type="parTrans" cxnId="{AED438D7-16E6-41BB-8012-0595F30CB73C}">
      <dgm:prSet/>
      <dgm:spPr/>
      <dgm:t>
        <a:bodyPr/>
        <a:lstStyle/>
        <a:p>
          <a:endParaRPr lang="ru-RU"/>
        </a:p>
      </dgm:t>
    </dgm:pt>
    <dgm:pt modelId="{F1B88DF7-94D4-469F-8BAC-7D7C07434DA9}" type="sibTrans" cxnId="{AED438D7-16E6-41BB-8012-0595F30CB73C}">
      <dgm:prSet/>
      <dgm:spPr/>
      <dgm:t>
        <a:bodyPr/>
        <a:lstStyle/>
        <a:p>
          <a:endParaRPr lang="ru-RU"/>
        </a:p>
      </dgm:t>
    </dgm:pt>
    <dgm:pt modelId="{ED81067E-4D75-4CEA-8ACC-79CA7C08DB2A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R="0" algn="ctr" rtl="0"/>
          <a:endParaRPr lang="ru-RU" sz="2000" baseline="0" dirty="0" smtClean="0">
            <a:latin typeface="Times New Roman"/>
          </a:endParaRPr>
        </a:p>
        <a:p>
          <a:pPr marR="0" algn="ctr" rtl="0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Круглый стол</a:t>
          </a:r>
          <a:endParaRPr lang="ru-RU" sz="1800" b="1" dirty="0" smtClean="0">
            <a:latin typeface="Times New Roman" pitchFamily="18" charset="0"/>
            <a:cs typeface="Times New Roman" pitchFamily="18" charset="0"/>
          </a:endParaRPr>
        </a:p>
      </dgm:t>
    </dgm:pt>
    <dgm:pt modelId="{1D99864B-BD5A-4AF6-9259-97D7ED93157D}" type="parTrans" cxnId="{5392CB57-1A7E-4962-AB3F-8DDC53F9FBFC}">
      <dgm:prSet/>
      <dgm:spPr/>
      <dgm:t>
        <a:bodyPr/>
        <a:lstStyle/>
        <a:p>
          <a:endParaRPr lang="ru-RU"/>
        </a:p>
      </dgm:t>
    </dgm:pt>
    <dgm:pt modelId="{A4A19F97-CBD5-4384-BCB7-3CCC2A02C8B2}" type="sibTrans" cxnId="{5392CB57-1A7E-4962-AB3F-8DDC53F9FBFC}">
      <dgm:prSet/>
      <dgm:spPr/>
      <dgm:t>
        <a:bodyPr/>
        <a:lstStyle/>
        <a:p>
          <a:endParaRPr lang="ru-RU"/>
        </a:p>
      </dgm:t>
    </dgm:pt>
    <dgm:pt modelId="{34E80536-0281-44A9-8C53-9C458DD86674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R="0" algn="ctr" rtl="0"/>
          <a:endParaRPr lang="ru-RU" sz="1800" baseline="0" dirty="0" smtClean="0">
            <a:latin typeface="Times New Roman"/>
          </a:endParaRPr>
        </a:p>
        <a:p>
          <a:pPr marR="0" algn="ctr" rtl="0"/>
          <a:r>
            <a:rPr lang="ru-RU" sz="1800" b="0" baseline="0" dirty="0" smtClean="0">
              <a:latin typeface="Times New Roman" pitchFamily="18" charset="0"/>
              <a:cs typeface="Times New Roman" pitchFamily="18" charset="0"/>
            </a:rPr>
            <a:t>Семейная гостиная</a:t>
          </a:r>
          <a:endParaRPr lang="ru-RU" sz="1800" b="0" dirty="0" smtClean="0">
            <a:latin typeface="Times New Roman" pitchFamily="18" charset="0"/>
            <a:cs typeface="Times New Roman" pitchFamily="18" charset="0"/>
          </a:endParaRPr>
        </a:p>
      </dgm:t>
    </dgm:pt>
    <dgm:pt modelId="{9A551E2A-2B44-4933-B7D7-D13081F951A0}" type="parTrans" cxnId="{E3B72ECA-0067-4987-A5F7-4CF9902D718B}">
      <dgm:prSet/>
      <dgm:spPr/>
      <dgm:t>
        <a:bodyPr/>
        <a:lstStyle/>
        <a:p>
          <a:endParaRPr lang="ru-RU"/>
        </a:p>
      </dgm:t>
    </dgm:pt>
    <dgm:pt modelId="{A0652C2A-202B-463A-B84C-49C8BF1656D8}" type="sibTrans" cxnId="{E3B72ECA-0067-4987-A5F7-4CF9902D718B}">
      <dgm:prSet/>
      <dgm:spPr/>
      <dgm:t>
        <a:bodyPr/>
        <a:lstStyle/>
        <a:p>
          <a:endParaRPr lang="ru-RU"/>
        </a:p>
      </dgm:t>
    </dgm:pt>
    <dgm:pt modelId="{2969966B-A0D4-453C-AFEB-36C177E1BB08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R="0" algn="ctr" rtl="0"/>
          <a:r>
            <a:rPr lang="ru-RU" sz="1800" dirty="0" smtClean="0"/>
            <a:t>Математический КВН</a:t>
          </a:r>
          <a:endParaRPr lang="ru-RU" sz="1800" b="1" dirty="0" smtClean="0">
            <a:latin typeface="Times New Roman" pitchFamily="18" charset="0"/>
            <a:cs typeface="Times New Roman" pitchFamily="18" charset="0"/>
          </a:endParaRPr>
        </a:p>
      </dgm:t>
    </dgm:pt>
    <dgm:pt modelId="{3DDB30F4-ECB6-47AD-A2FE-EB020FE6B091}" type="parTrans" cxnId="{A267F555-8E2C-4BF7-9F67-0880D147584A}">
      <dgm:prSet/>
      <dgm:spPr/>
      <dgm:t>
        <a:bodyPr/>
        <a:lstStyle/>
        <a:p>
          <a:endParaRPr lang="ru-RU"/>
        </a:p>
      </dgm:t>
    </dgm:pt>
    <dgm:pt modelId="{D4841A91-C5A0-4553-A325-C7CB1F7F1E72}" type="sibTrans" cxnId="{A267F555-8E2C-4BF7-9F67-0880D147584A}">
      <dgm:prSet/>
      <dgm:spPr/>
      <dgm:t>
        <a:bodyPr/>
        <a:lstStyle/>
        <a:p>
          <a:endParaRPr lang="ru-RU"/>
        </a:p>
      </dgm:t>
    </dgm:pt>
    <dgm:pt modelId="{D1439496-C56D-4C14-AFA3-206B88D7E7E7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R="0" algn="ctr" rtl="0"/>
          <a:endParaRPr lang="ru-RU" sz="1100" baseline="0" dirty="0" smtClean="0">
            <a:latin typeface="Times New Roman"/>
          </a:endParaRPr>
        </a:p>
        <a:p>
          <a:pPr marR="0" algn="l" rtl="0"/>
          <a:r>
            <a:rPr lang="ru-RU" sz="1800" b="0" baseline="0" dirty="0" smtClean="0">
              <a:latin typeface="Times New Roman" pitchFamily="18" charset="0"/>
              <a:cs typeface="Times New Roman" pitchFamily="18" charset="0"/>
            </a:rPr>
            <a:t>Школа для родителей «</a:t>
          </a:r>
          <a:r>
            <a:rPr lang="ru-RU" sz="1800" b="0" baseline="0" dirty="0" err="1" smtClean="0">
              <a:latin typeface="Times New Roman" pitchFamily="18" charset="0"/>
              <a:cs typeface="Times New Roman" pitchFamily="18" charset="0"/>
            </a:rPr>
            <a:t>Пифагорик</a:t>
          </a:r>
          <a:r>
            <a:rPr lang="ru-RU" sz="1800" b="0" baseline="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800" b="0" dirty="0" smtClean="0">
            <a:latin typeface="Times New Roman" pitchFamily="18" charset="0"/>
            <a:cs typeface="Times New Roman" pitchFamily="18" charset="0"/>
          </a:endParaRPr>
        </a:p>
      </dgm:t>
    </dgm:pt>
    <dgm:pt modelId="{42048367-0035-46E2-9023-7284945C4EBB}" type="parTrans" cxnId="{2A2EA305-0D68-44FC-913D-1651231A331A}">
      <dgm:prSet/>
      <dgm:spPr/>
      <dgm:t>
        <a:bodyPr/>
        <a:lstStyle/>
        <a:p>
          <a:endParaRPr lang="ru-RU"/>
        </a:p>
      </dgm:t>
    </dgm:pt>
    <dgm:pt modelId="{7F12EB77-CCB6-4B83-9814-AEE5BDC396A4}" type="sibTrans" cxnId="{2A2EA305-0D68-44FC-913D-1651231A331A}">
      <dgm:prSet/>
      <dgm:spPr/>
      <dgm:t>
        <a:bodyPr/>
        <a:lstStyle/>
        <a:p>
          <a:endParaRPr lang="ru-RU"/>
        </a:p>
      </dgm:t>
    </dgm:pt>
    <dgm:pt modelId="{3C5C6B8E-FB28-4005-81A2-A7BC8DE13472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R="0" algn="ctr" rtl="0"/>
          <a:endParaRPr lang="ru-RU" sz="1100" baseline="0" dirty="0" smtClean="0">
            <a:latin typeface="Times New Roman"/>
          </a:endParaRPr>
        </a:p>
        <a:p>
          <a:pPr marR="0" algn="ctr" rtl="0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Открытые НОД  </a:t>
          </a:r>
          <a:endParaRPr lang="ru-RU" sz="1800" b="1" dirty="0" smtClean="0">
            <a:latin typeface="Times New Roman" pitchFamily="18" charset="0"/>
            <a:cs typeface="Times New Roman" pitchFamily="18" charset="0"/>
          </a:endParaRPr>
        </a:p>
      </dgm:t>
    </dgm:pt>
    <dgm:pt modelId="{324CFBB6-331F-4118-AFAF-29B74BAD0A9C}" type="parTrans" cxnId="{F4CAC099-3492-47B6-9CF3-1B5F45569280}">
      <dgm:prSet/>
      <dgm:spPr/>
      <dgm:t>
        <a:bodyPr/>
        <a:lstStyle/>
        <a:p>
          <a:endParaRPr lang="ru-RU"/>
        </a:p>
      </dgm:t>
    </dgm:pt>
    <dgm:pt modelId="{4823CF59-4837-4C93-B864-7B161647F3F3}" type="sibTrans" cxnId="{F4CAC099-3492-47B6-9CF3-1B5F45569280}">
      <dgm:prSet/>
      <dgm:spPr/>
      <dgm:t>
        <a:bodyPr/>
        <a:lstStyle/>
        <a:p>
          <a:endParaRPr lang="ru-RU"/>
        </a:p>
      </dgm:t>
    </dgm:pt>
    <dgm:pt modelId="{032F4C83-1B50-467E-8B52-7ECA678D56C5}" type="pres">
      <dgm:prSet presAssocID="{0A712D8D-8744-456A-A862-4D31DCE8DC25}" presName="composite" presStyleCnt="0">
        <dgm:presLayoutVars>
          <dgm:chMax val="1"/>
          <dgm:dir/>
          <dgm:resizeHandles val="exact"/>
        </dgm:presLayoutVars>
      </dgm:prSet>
      <dgm:spPr/>
    </dgm:pt>
    <dgm:pt modelId="{8335D42D-9DC7-4BFD-B0FD-89D8A7B5D01C}" type="pres">
      <dgm:prSet presAssocID="{0A712D8D-8744-456A-A862-4D31DCE8DC25}" presName="radial" presStyleCnt="0">
        <dgm:presLayoutVars>
          <dgm:animLvl val="ctr"/>
        </dgm:presLayoutVars>
      </dgm:prSet>
      <dgm:spPr/>
    </dgm:pt>
    <dgm:pt modelId="{17A4FA80-7055-4459-8887-BCE39BE1FF05}" type="pres">
      <dgm:prSet presAssocID="{A3279578-E794-4C0B-AC4D-BF8D81916624}" presName="centerShape" presStyleLbl="vennNode1" presStyleIdx="0" presStyleCnt="9"/>
      <dgm:spPr/>
      <dgm:t>
        <a:bodyPr/>
        <a:lstStyle/>
        <a:p>
          <a:endParaRPr lang="ru-RU"/>
        </a:p>
      </dgm:t>
    </dgm:pt>
    <dgm:pt modelId="{8FFA4ABB-114D-4F8C-8EE5-61E5D48F5AF1}" type="pres">
      <dgm:prSet presAssocID="{45B8C04F-FEC6-4D66-9BBD-BA2DAA3F302A}" presName="node" presStyleLbl="venn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CEB391-8F99-4BA8-ADA5-624146CB9279}" type="pres">
      <dgm:prSet presAssocID="{C198DD57-A581-4914-BABE-29AE948B55C2}" presName="node" presStyleLbl="venn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F431D0-3E09-42CC-8F0F-C705061EC410}" type="pres">
      <dgm:prSet presAssocID="{2F0AFB72-8C1C-41AF-A193-BC01B9AB53D4}" presName="node" presStyleLbl="venn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44F12D-B18C-40A8-B2B5-86A0FC8B94D0}" type="pres">
      <dgm:prSet presAssocID="{ED81067E-4D75-4CEA-8ACC-79CA7C08DB2A}" presName="node" presStyleLbl="venn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93FF2A-E7BA-4F56-A6A8-A6FC6CC3727C}" type="pres">
      <dgm:prSet presAssocID="{34E80536-0281-44A9-8C53-9C458DD86674}" presName="node" presStyleLbl="venn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58D1EC-E68B-466C-8C2A-32DA58BE9ED8}" type="pres">
      <dgm:prSet presAssocID="{2969966B-A0D4-453C-AFEB-36C177E1BB08}" presName="node" presStyleLbl="venn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D0B58F-DE07-4599-B59A-A85E1C4C2F72}" type="pres">
      <dgm:prSet presAssocID="{D1439496-C56D-4C14-AFA3-206B88D7E7E7}" presName="node" presStyleLbl="venn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E4A76F-DDC0-447C-95BE-B73B23FB64FE}" type="pres">
      <dgm:prSet presAssocID="{3C5C6B8E-FB28-4005-81A2-A7BC8DE13472}" presName="node" presStyleLbl="venn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2EA305-0D68-44FC-913D-1651231A331A}" srcId="{A3279578-E794-4C0B-AC4D-BF8D81916624}" destId="{D1439496-C56D-4C14-AFA3-206B88D7E7E7}" srcOrd="6" destOrd="0" parTransId="{42048367-0035-46E2-9023-7284945C4EBB}" sibTransId="{7F12EB77-CCB6-4B83-9814-AEE5BDC396A4}"/>
    <dgm:cxn modelId="{A267F555-8E2C-4BF7-9F67-0880D147584A}" srcId="{A3279578-E794-4C0B-AC4D-BF8D81916624}" destId="{2969966B-A0D4-453C-AFEB-36C177E1BB08}" srcOrd="5" destOrd="0" parTransId="{3DDB30F4-ECB6-47AD-A2FE-EB020FE6B091}" sibTransId="{D4841A91-C5A0-4553-A325-C7CB1F7F1E72}"/>
    <dgm:cxn modelId="{F4CAC099-3492-47B6-9CF3-1B5F45569280}" srcId="{A3279578-E794-4C0B-AC4D-BF8D81916624}" destId="{3C5C6B8E-FB28-4005-81A2-A7BC8DE13472}" srcOrd="7" destOrd="0" parTransId="{324CFBB6-331F-4118-AFAF-29B74BAD0A9C}" sibTransId="{4823CF59-4837-4C93-B864-7B161647F3F3}"/>
    <dgm:cxn modelId="{E42882FC-876A-4E99-8CE1-A2C68DAEAE71}" srcId="{A3279578-E794-4C0B-AC4D-BF8D81916624}" destId="{45B8C04F-FEC6-4D66-9BBD-BA2DAA3F302A}" srcOrd="0" destOrd="0" parTransId="{E36EA49B-DC85-4EE3-973B-291A991EDC0C}" sibTransId="{6DFD9590-C41F-48D8-8BE8-1D2D74FA8A05}"/>
    <dgm:cxn modelId="{68DE5BDD-4FCA-420C-91A7-E2CD21E76F75}" type="presOf" srcId="{C198DD57-A581-4914-BABE-29AE948B55C2}" destId="{A9CEB391-8F99-4BA8-ADA5-624146CB9279}" srcOrd="0" destOrd="0" presId="urn:microsoft.com/office/officeart/2005/8/layout/radial3"/>
    <dgm:cxn modelId="{CB4E936F-CAA7-4BA8-9CE7-0331B6A303F0}" type="presOf" srcId="{D1439496-C56D-4C14-AFA3-206B88D7E7E7}" destId="{7AD0B58F-DE07-4599-B59A-A85E1C4C2F72}" srcOrd="0" destOrd="0" presId="urn:microsoft.com/office/officeart/2005/8/layout/radial3"/>
    <dgm:cxn modelId="{E3B72ECA-0067-4987-A5F7-4CF9902D718B}" srcId="{A3279578-E794-4C0B-AC4D-BF8D81916624}" destId="{34E80536-0281-44A9-8C53-9C458DD86674}" srcOrd="4" destOrd="0" parTransId="{9A551E2A-2B44-4933-B7D7-D13081F951A0}" sibTransId="{A0652C2A-202B-463A-B84C-49C8BF1656D8}"/>
    <dgm:cxn modelId="{346F96F5-D828-430C-A7F3-B51F3F375396}" type="presOf" srcId="{45B8C04F-FEC6-4D66-9BBD-BA2DAA3F302A}" destId="{8FFA4ABB-114D-4F8C-8EE5-61E5D48F5AF1}" srcOrd="0" destOrd="0" presId="urn:microsoft.com/office/officeart/2005/8/layout/radial3"/>
    <dgm:cxn modelId="{5AD6B2C2-EFE7-492A-A8A4-25C4756C997F}" type="presOf" srcId="{A3279578-E794-4C0B-AC4D-BF8D81916624}" destId="{17A4FA80-7055-4459-8887-BCE39BE1FF05}" srcOrd="0" destOrd="0" presId="urn:microsoft.com/office/officeart/2005/8/layout/radial3"/>
    <dgm:cxn modelId="{0B0EAE37-8875-4617-B71A-7DE58C250C90}" type="presOf" srcId="{0A712D8D-8744-456A-A862-4D31DCE8DC25}" destId="{032F4C83-1B50-467E-8B52-7ECA678D56C5}" srcOrd="0" destOrd="0" presId="urn:microsoft.com/office/officeart/2005/8/layout/radial3"/>
    <dgm:cxn modelId="{B25C96DE-45B1-46BB-A623-8D0B372D3CFD}" srcId="{0A712D8D-8744-456A-A862-4D31DCE8DC25}" destId="{A3279578-E794-4C0B-AC4D-BF8D81916624}" srcOrd="0" destOrd="0" parTransId="{BC21F0E8-ABAE-46F0-92BD-202DA0EBCBF3}" sibTransId="{B0E9FCCF-8D94-4F67-A087-0FF2972E9BF9}"/>
    <dgm:cxn modelId="{1C235ED7-E746-4B33-9325-A80D6BBE224D}" type="presOf" srcId="{2969966B-A0D4-453C-AFEB-36C177E1BB08}" destId="{A358D1EC-E68B-466C-8C2A-32DA58BE9ED8}" srcOrd="0" destOrd="0" presId="urn:microsoft.com/office/officeart/2005/8/layout/radial3"/>
    <dgm:cxn modelId="{C0CBE100-BF0C-48DB-B4D5-A0EC39FE081C}" srcId="{A3279578-E794-4C0B-AC4D-BF8D81916624}" destId="{C198DD57-A581-4914-BABE-29AE948B55C2}" srcOrd="1" destOrd="0" parTransId="{F337B8D4-C323-4F45-AC5D-193E21DA45AF}" sibTransId="{0E334C45-4E0C-46F7-8BEF-DD962A2DF2C4}"/>
    <dgm:cxn modelId="{E288C7E6-082F-4F85-B732-F11A9100F40F}" type="presOf" srcId="{ED81067E-4D75-4CEA-8ACC-79CA7C08DB2A}" destId="{C744F12D-B18C-40A8-B2B5-86A0FC8B94D0}" srcOrd="0" destOrd="0" presId="urn:microsoft.com/office/officeart/2005/8/layout/radial3"/>
    <dgm:cxn modelId="{5392CB57-1A7E-4962-AB3F-8DDC53F9FBFC}" srcId="{A3279578-E794-4C0B-AC4D-BF8D81916624}" destId="{ED81067E-4D75-4CEA-8ACC-79CA7C08DB2A}" srcOrd="3" destOrd="0" parTransId="{1D99864B-BD5A-4AF6-9259-97D7ED93157D}" sibTransId="{A4A19F97-CBD5-4384-BCB7-3CCC2A02C8B2}"/>
    <dgm:cxn modelId="{AED438D7-16E6-41BB-8012-0595F30CB73C}" srcId="{A3279578-E794-4C0B-AC4D-BF8D81916624}" destId="{2F0AFB72-8C1C-41AF-A193-BC01B9AB53D4}" srcOrd="2" destOrd="0" parTransId="{E67F00AA-AAE2-409F-8A13-E05DD7FD61C9}" sibTransId="{F1B88DF7-94D4-469F-8BAC-7D7C07434DA9}"/>
    <dgm:cxn modelId="{6FA1064D-F3FD-4D56-937A-D72B42F1E47D}" type="presOf" srcId="{3C5C6B8E-FB28-4005-81A2-A7BC8DE13472}" destId="{1BE4A76F-DDC0-447C-95BE-B73B23FB64FE}" srcOrd="0" destOrd="0" presId="urn:microsoft.com/office/officeart/2005/8/layout/radial3"/>
    <dgm:cxn modelId="{F79268AF-E3BF-45D9-A60C-96404186378F}" type="presOf" srcId="{2F0AFB72-8C1C-41AF-A193-BC01B9AB53D4}" destId="{08F431D0-3E09-42CC-8F0F-C705061EC410}" srcOrd="0" destOrd="0" presId="urn:microsoft.com/office/officeart/2005/8/layout/radial3"/>
    <dgm:cxn modelId="{34A9636C-847F-46E0-9CF2-83E58C3FAB79}" type="presOf" srcId="{34E80536-0281-44A9-8C53-9C458DD86674}" destId="{3D93FF2A-E7BA-4F56-A6A8-A6FC6CC3727C}" srcOrd="0" destOrd="0" presId="urn:microsoft.com/office/officeart/2005/8/layout/radial3"/>
    <dgm:cxn modelId="{3BA7BE1F-05C7-4221-BEC6-E6FB5A5304DF}" type="presParOf" srcId="{032F4C83-1B50-467E-8B52-7ECA678D56C5}" destId="{8335D42D-9DC7-4BFD-B0FD-89D8A7B5D01C}" srcOrd="0" destOrd="0" presId="urn:microsoft.com/office/officeart/2005/8/layout/radial3"/>
    <dgm:cxn modelId="{89918DF3-843D-4995-A8D5-ED0FEA241E3E}" type="presParOf" srcId="{8335D42D-9DC7-4BFD-B0FD-89D8A7B5D01C}" destId="{17A4FA80-7055-4459-8887-BCE39BE1FF05}" srcOrd="0" destOrd="0" presId="urn:microsoft.com/office/officeart/2005/8/layout/radial3"/>
    <dgm:cxn modelId="{10E8514F-71F3-44F1-BF72-245346814C64}" type="presParOf" srcId="{8335D42D-9DC7-4BFD-B0FD-89D8A7B5D01C}" destId="{8FFA4ABB-114D-4F8C-8EE5-61E5D48F5AF1}" srcOrd="1" destOrd="0" presId="urn:microsoft.com/office/officeart/2005/8/layout/radial3"/>
    <dgm:cxn modelId="{93EF9256-0066-470A-8C57-72199407D93E}" type="presParOf" srcId="{8335D42D-9DC7-4BFD-B0FD-89D8A7B5D01C}" destId="{A9CEB391-8F99-4BA8-ADA5-624146CB9279}" srcOrd="2" destOrd="0" presId="urn:microsoft.com/office/officeart/2005/8/layout/radial3"/>
    <dgm:cxn modelId="{4F74E0BB-162A-4C86-8A97-14A0141BE982}" type="presParOf" srcId="{8335D42D-9DC7-4BFD-B0FD-89D8A7B5D01C}" destId="{08F431D0-3E09-42CC-8F0F-C705061EC410}" srcOrd="3" destOrd="0" presId="urn:microsoft.com/office/officeart/2005/8/layout/radial3"/>
    <dgm:cxn modelId="{142409C2-44C8-4E0E-8AAB-8F7C773292E5}" type="presParOf" srcId="{8335D42D-9DC7-4BFD-B0FD-89D8A7B5D01C}" destId="{C744F12D-B18C-40A8-B2B5-86A0FC8B94D0}" srcOrd="4" destOrd="0" presId="urn:microsoft.com/office/officeart/2005/8/layout/radial3"/>
    <dgm:cxn modelId="{B385C0AD-EF7F-48BE-B982-2FFC352C554D}" type="presParOf" srcId="{8335D42D-9DC7-4BFD-B0FD-89D8A7B5D01C}" destId="{3D93FF2A-E7BA-4F56-A6A8-A6FC6CC3727C}" srcOrd="5" destOrd="0" presId="urn:microsoft.com/office/officeart/2005/8/layout/radial3"/>
    <dgm:cxn modelId="{BB05AA51-FF95-464E-98CB-4513CF21F65A}" type="presParOf" srcId="{8335D42D-9DC7-4BFD-B0FD-89D8A7B5D01C}" destId="{A358D1EC-E68B-466C-8C2A-32DA58BE9ED8}" srcOrd="6" destOrd="0" presId="urn:microsoft.com/office/officeart/2005/8/layout/radial3"/>
    <dgm:cxn modelId="{D7419E1F-AB80-4800-90EB-4B950FC3D3A3}" type="presParOf" srcId="{8335D42D-9DC7-4BFD-B0FD-89D8A7B5D01C}" destId="{7AD0B58F-DE07-4599-B59A-A85E1C4C2F72}" srcOrd="7" destOrd="0" presId="urn:microsoft.com/office/officeart/2005/8/layout/radial3"/>
    <dgm:cxn modelId="{0C8D8DEF-3C4E-413A-9A0F-C656A17640E8}" type="presParOf" srcId="{8335D42D-9DC7-4BFD-B0FD-89D8A7B5D01C}" destId="{1BE4A76F-DDC0-447C-95BE-B73B23FB64FE}" srcOrd="8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DAB9D196-0541-4E8A-BB91-6E08CC14CF29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AED236-EF19-434C-97D8-5329185AF5DA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0" baseline="0" dirty="0" smtClean="0">
              <a:latin typeface="Times New Roman" pitchFamily="18" charset="0"/>
              <a:cs typeface="Times New Roman" pitchFamily="18" charset="0"/>
            </a:rPr>
            <a:t>Рабочий ритм недели</a:t>
          </a:r>
          <a:endParaRPr lang="ru-RU" b="0" baseline="0" dirty="0">
            <a:latin typeface="Times New Roman" pitchFamily="18" charset="0"/>
            <a:cs typeface="Times New Roman" pitchFamily="18" charset="0"/>
          </a:endParaRPr>
        </a:p>
      </dgm:t>
    </dgm:pt>
    <dgm:pt modelId="{85EC5535-F507-4B26-B5DD-8DFE22B155A3}" type="parTrans" cxnId="{62B588C2-841B-4B4D-A698-D2CAD952B73F}">
      <dgm:prSet/>
      <dgm:spPr/>
      <dgm:t>
        <a:bodyPr/>
        <a:lstStyle/>
        <a:p>
          <a:endParaRPr lang="ru-RU"/>
        </a:p>
      </dgm:t>
    </dgm:pt>
    <dgm:pt modelId="{2687E770-9530-4F81-B91F-956E2F6B4BFC}" type="sibTrans" cxnId="{62B588C2-841B-4B4D-A698-D2CAD952B73F}">
      <dgm:prSet/>
      <dgm:spPr/>
      <dgm:t>
        <a:bodyPr/>
        <a:lstStyle/>
        <a:p>
          <a:endParaRPr lang="ru-RU"/>
        </a:p>
      </dgm:t>
    </dgm:pt>
    <dgm:pt modelId="{DF1B2F71-4B65-4425-8C52-CF2FC1F6E393}" type="pres">
      <dgm:prSet presAssocID="{DAB9D196-0541-4E8A-BB91-6E08CC14CF29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A928DB2-F97A-4887-8089-35D804C04C0B}" type="pres">
      <dgm:prSet presAssocID="{E0AED236-EF19-434C-97D8-5329185AF5DA}" presName="circle1" presStyleLbl="node1" presStyleIdx="0" presStyleCnt="1"/>
      <dgm:spPr/>
    </dgm:pt>
    <dgm:pt modelId="{81E646D4-1819-45A5-A8D9-D668D9B44316}" type="pres">
      <dgm:prSet presAssocID="{E0AED236-EF19-434C-97D8-5329185AF5DA}" presName="space" presStyleCnt="0"/>
      <dgm:spPr/>
    </dgm:pt>
    <dgm:pt modelId="{EC54E162-78CE-4D27-B242-4F9BFCFBE925}" type="pres">
      <dgm:prSet presAssocID="{E0AED236-EF19-434C-97D8-5329185AF5DA}" presName="rect1" presStyleLbl="alignAcc1" presStyleIdx="0" presStyleCnt="1"/>
      <dgm:spPr/>
      <dgm:t>
        <a:bodyPr/>
        <a:lstStyle/>
        <a:p>
          <a:endParaRPr lang="ru-RU"/>
        </a:p>
      </dgm:t>
    </dgm:pt>
    <dgm:pt modelId="{DA601049-3B25-449C-AD59-A108D0A2BFF6}" type="pres">
      <dgm:prSet presAssocID="{E0AED236-EF19-434C-97D8-5329185AF5DA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B588C2-841B-4B4D-A698-D2CAD952B73F}" srcId="{DAB9D196-0541-4E8A-BB91-6E08CC14CF29}" destId="{E0AED236-EF19-434C-97D8-5329185AF5DA}" srcOrd="0" destOrd="0" parTransId="{85EC5535-F507-4B26-B5DD-8DFE22B155A3}" sibTransId="{2687E770-9530-4F81-B91F-956E2F6B4BFC}"/>
    <dgm:cxn modelId="{DE7E6FC6-1770-4821-B132-898C009DD04C}" type="presOf" srcId="{E0AED236-EF19-434C-97D8-5329185AF5DA}" destId="{DA601049-3B25-449C-AD59-A108D0A2BFF6}" srcOrd="1" destOrd="0" presId="urn:microsoft.com/office/officeart/2005/8/layout/target3"/>
    <dgm:cxn modelId="{111C5C34-8AC2-4E9B-9D02-789E335D8985}" type="presOf" srcId="{E0AED236-EF19-434C-97D8-5329185AF5DA}" destId="{EC54E162-78CE-4D27-B242-4F9BFCFBE925}" srcOrd="0" destOrd="0" presId="urn:microsoft.com/office/officeart/2005/8/layout/target3"/>
    <dgm:cxn modelId="{A551A050-821E-465F-8921-43F30AC0AD4B}" type="presOf" srcId="{DAB9D196-0541-4E8A-BB91-6E08CC14CF29}" destId="{DF1B2F71-4B65-4425-8C52-CF2FC1F6E393}" srcOrd="0" destOrd="0" presId="urn:microsoft.com/office/officeart/2005/8/layout/target3"/>
    <dgm:cxn modelId="{415505F1-C630-4933-8D72-7EC752546C02}" type="presParOf" srcId="{DF1B2F71-4B65-4425-8C52-CF2FC1F6E393}" destId="{8A928DB2-F97A-4887-8089-35D804C04C0B}" srcOrd="0" destOrd="0" presId="urn:microsoft.com/office/officeart/2005/8/layout/target3"/>
    <dgm:cxn modelId="{0F8AC2BF-0A48-4D7D-9954-475CF9B5AE12}" type="presParOf" srcId="{DF1B2F71-4B65-4425-8C52-CF2FC1F6E393}" destId="{81E646D4-1819-45A5-A8D9-D668D9B44316}" srcOrd="1" destOrd="0" presId="urn:microsoft.com/office/officeart/2005/8/layout/target3"/>
    <dgm:cxn modelId="{CBCA7992-B438-41F6-87CD-9A4D50944BAA}" type="presParOf" srcId="{DF1B2F71-4B65-4425-8C52-CF2FC1F6E393}" destId="{EC54E162-78CE-4D27-B242-4F9BFCFBE925}" srcOrd="2" destOrd="0" presId="urn:microsoft.com/office/officeart/2005/8/layout/target3"/>
    <dgm:cxn modelId="{47833D4D-0A94-4BC9-ADD6-94B173194DAB}" type="presParOf" srcId="{DF1B2F71-4B65-4425-8C52-CF2FC1F6E393}" destId="{DA601049-3B25-449C-AD59-A108D0A2BFF6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6FC0FE06-7363-43FC-AB17-B5C01BE50E0A}" type="doc">
      <dgm:prSet loTypeId="urn:microsoft.com/office/officeart/2005/8/layout/cycle6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6EA375-E8C6-440F-A835-9505AB4035C0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smtClean="0">
              <a:latin typeface="Times New Roman" pitchFamily="18" charset="0"/>
              <a:cs typeface="Times New Roman" pitchFamily="18" charset="0"/>
            </a:rPr>
            <a:t>Понедельник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smtClean="0">
              <a:latin typeface="Times New Roman" pitchFamily="18" charset="0"/>
              <a:cs typeface="Times New Roman" pitchFamily="18" charset="0"/>
            </a:rPr>
            <a:t>ФЭМП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smtClean="0">
              <a:latin typeface="Times New Roman" pitchFamily="18" charset="0"/>
              <a:cs typeface="Times New Roman" pitchFamily="18" charset="0"/>
            </a:rPr>
            <a:t>Сюжетно – дидактические игры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68920D7-D88A-4626-B1C1-71E964EA6A65}" type="parTrans" cxnId="{61E8F333-9413-4D4F-B534-1366932A086C}">
      <dgm:prSet/>
      <dgm:spPr/>
      <dgm:t>
        <a:bodyPr/>
        <a:lstStyle/>
        <a:p>
          <a:endParaRPr lang="ru-RU"/>
        </a:p>
      </dgm:t>
    </dgm:pt>
    <dgm:pt modelId="{65F80117-3EF0-446C-BC30-5852B73CF409}" type="sibTrans" cxnId="{61E8F333-9413-4D4F-B534-1366932A086C}">
      <dgm:prSet/>
      <dgm:spPr/>
      <dgm:t>
        <a:bodyPr/>
        <a:lstStyle/>
        <a:p>
          <a:endParaRPr lang="ru-RU"/>
        </a:p>
      </dgm:t>
    </dgm:pt>
    <dgm:pt modelId="{26299FE0-0C59-4179-802B-FF5C1B612A13}">
      <dgm:prSet phldrT="[Текст]" custT="1"/>
      <dgm:spPr/>
      <dgm:t>
        <a:bodyPr/>
        <a:lstStyle/>
        <a:p>
          <a:r>
            <a:rPr lang="ru-RU" sz="1400" b="1" smtClean="0">
              <a:latin typeface="Times New Roman" pitchFamily="18" charset="0"/>
              <a:cs typeface="Times New Roman" pitchFamily="18" charset="0"/>
            </a:rPr>
            <a:t>Вторник</a:t>
          </a:r>
        </a:p>
        <a:p>
          <a:r>
            <a:rPr lang="ru-RU" sz="1400" smtClean="0">
              <a:latin typeface="Times New Roman" pitchFamily="18" charset="0"/>
              <a:cs typeface="Times New Roman" pitchFamily="18" charset="0"/>
            </a:rPr>
            <a:t>Аппликация</a:t>
          </a:r>
        </a:p>
        <a:p>
          <a:r>
            <a:rPr lang="ru-RU" sz="1400" smtClean="0">
              <a:latin typeface="Times New Roman" pitchFamily="18" charset="0"/>
              <a:cs typeface="Times New Roman" pitchFamily="18" charset="0"/>
            </a:rPr>
            <a:t>Чтение художественной литературы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27445E33-380D-490F-8E5B-5337C9F4592C}" type="parTrans" cxnId="{9D707B33-A947-4062-B72E-ACA7C8DB7B0F}">
      <dgm:prSet/>
      <dgm:spPr/>
      <dgm:t>
        <a:bodyPr/>
        <a:lstStyle/>
        <a:p>
          <a:endParaRPr lang="ru-RU"/>
        </a:p>
      </dgm:t>
    </dgm:pt>
    <dgm:pt modelId="{1BDADEDF-DA47-4D98-83F7-9BE3EAECEB7B}" type="sibTrans" cxnId="{9D707B33-A947-4062-B72E-ACA7C8DB7B0F}">
      <dgm:prSet/>
      <dgm:spPr/>
      <dgm:t>
        <a:bodyPr/>
        <a:lstStyle/>
        <a:p>
          <a:endParaRPr lang="ru-RU"/>
        </a:p>
      </dgm:t>
    </dgm:pt>
    <dgm:pt modelId="{B065869A-7CB6-4860-A015-4A370FF59EF4}">
      <dgm:prSet phldrT="[Текст]" custT="1"/>
      <dgm:spPr/>
      <dgm:t>
        <a:bodyPr/>
        <a:lstStyle/>
        <a:p>
          <a:r>
            <a:rPr lang="ru-RU" sz="1400" b="1" smtClean="0">
              <a:latin typeface="Times New Roman" pitchFamily="18" charset="0"/>
              <a:cs typeface="Times New Roman" pitchFamily="18" charset="0"/>
            </a:rPr>
            <a:t>Среда</a:t>
          </a:r>
        </a:p>
        <a:p>
          <a:r>
            <a:rPr lang="ru-RU" sz="1400" b="0" smtClean="0">
              <a:latin typeface="Times New Roman" pitchFamily="18" charset="0"/>
              <a:cs typeface="Times New Roman" pitchFamily="18" charset="0"/>
            </a:rPr>
            <a:t>ФЭМП</a:t>
          </a:r>
        </a:p>
        <a:p>
          <a:r>
            <a:rPr lang="ru-RU" sz="1400" b="0" smtClean="0">
              <a:latin typeface="Times New Roman" pitchFamily="18" charset="0"/>
              <a:cs typeface="Times New Roman" pitchFamily="18" charset="0"/>
            </a:rPr>
            <a:t>Индивидуальная работа</a:t>
          </a:r>
          <a:endParaRPr lang="ru-RU" sz="1400" b="0" dirty="0">
            <a:latin typeface="Times New Roman" pitchFamily="18" charset="0"/>
            <a:cs typeface="Times New Roman" pitchFamily="18" charset="0"/>
          </a:endParaRPr>
        </a:p>
      </dgm:t>
    </dgm:pt>
    <dgm:pt modelId="{7C25107A-E5D8-4E4A-A469-CB222EFFD886}" type="parTrans" cxnId="{7407AFAA-C572-4A3C-B1D5-D46F97FCD077}">
      <dgm:prSet/>
      <dgm:spPr/>
      <dgm:t>
        <a:bodyPr/>
        <a:lstStyle/>
        <a:p>
          <a:endParaRPr lang="ru-RU"/>
        </a:p>
      </dgm:t>
    </dgm:pt>
    <dgm:pt modelId="{5C2725EC-2AF6-458B-91C4-06376DCB4FD1}" type="sibTrans" cxnId="{7407AFAA-C572-4A3C-B1D5-D46F97FCD077}">
      <dgm:prSet/>
      <dgm:spPr/>
      <dgm:t>
        <a:bodyPr/>
        <a:lstStyle/>
        <a:p>
          <a:endParaRPr lang="ru-RU"/>
        </a:p>
      </dgm:t>
    </dgm:pt>
    <dgm:pt modelId="{7997EFE6-5844-4714-A1A3-455B5972F185}">
      <dgm:prSet phldrT="[Текст]" custT="1"/>
      <dgm:spPr/>
      <dgm:t>
        <a:bodyPr/>
        <a:lstStyle/>
        <a:p>
          <a:r>
            <a:rPr lang="ru-RU" sz="1400" b="1" smtClean="0">
              <a:latin typeface="Times New Roman" pitchFamily="18" charset="0"/>
              <a:cs typeface="Times New Roman" pitchFamily="18" charset="0"/>
            </a:rPr>
            <a:t>Четверг</a:t>
          </a:r>
        </a:p>
        <a:p>
          <a:r>
            <a:rPr lang="ru-RU" sz="1400" smtClean="0">
              <a:latin typeface="Times New Roman" pitchFamily="18" charset="0"/>
              <a:cs typeface="Times New Roman" pitchFamily="18" charset="0"/>
            </a:rPr>
            <a:t>Работа со схемами, лабиринтами</a:t>
          </a:r>
        </a:p>
        <a:p>
          <a:r>
            <a:rPr lang="ru-RU" sz="1400" smtClean="0">
              <a:latin typeface="Times New Roman" pitchFamily="18" charset="0"/>
              <a:cs typeface="Times New Roman" pitchFamily="18" charset="0"/>
            </a:rPr>
            <a:t>Чтение художественной литературы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63736ED8-6A28-47E9-859D-E094CCB4BEB4}" type="parTrans" cxnId="{168494B6-C8F3-4540-850E-E64DEE9CB193}">
      <dgm:prSet/>
      <dgm:spPr/>
      <dgm:t>
        <a:bodyPr/>
        <a:lstStyle/>
        <a:p>
          <a:endParaRPr lang="ru-RU"/>
        </a:p>
      </dgm:t>
    </dgm:pt>
    <dgm:pt modelId="{F99C801D-89EC-4326-9B90-B3CCF74BC780}" type="sibTrans" cxnId="{168494B6-C8F3-4540-850E-E64DEE9CB193}">
      <dgm:prSet/>
      <dgm:spPr/>
      <dgm:t>
        <a:bodyPr/>
        <a:lstStyle/>
        <a:p>
          <a:endParaRPr lang="ru-RU"/>
        </a:p>
      </dgm:t>
    </dgm:pt>
    <dgm:pt modelId="{88F68180-A8F0-40E0-B243-BA5C58838696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Пятница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Ручной труд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Настольные игры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1E5B72D-40D6-4B26-9690-3947DE93E6BA}" type="parTrans" cxnId="{E85B5878-6034-41AD-8128-CFF08B882B0A}">
      <dgm:prSet/>
      <dgm:spPr/>
      <dgm:t>
        <a:bodyPr/>
        <a:lstStyle/>
        <a:p>
          <a:endParaRPr lang="ru-RU"/>
        </a:p>
      </dgm:t>
    </dgm:pt>
    <dgm:pt modelId="{CDAA33D8-2572-46D4-95D8-A14F335C3532}" type="sibTrans" cxnId="{E85B5878-6034-41AD-8128-CFF08B882B0A}">
      <dgm:prSet/>
      <dgm:spPr/>
      <dgm:t>
        <a:bodyPr/>
        <a:lstStyle/>
        <a:p>
          <a:endParaRPr lang="ru-RU"/>
        </a:p>
      </dgm:t>
    </dgm:pt>
    <dgm:pt modelId="{E89CEC64-CE17-43FA-8B19-A0959FC7673F}" type="pres">
      <dgm:prSet presAssocID="{6FC0FE06-7363-43FC-AB17-B5C01BE50E0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CFFBF0-6B6F-476D-8B50-562BE0AC2BAC}" type="pres">
      <dgm:prSet presAssocID="{6B6EA375-E8C6-440F-A835-9505AB4035C0}" presName="node" presStyleLbl="node1" presStyleIdx="0" presStyleCnt="5" custScaleX="188170" custScaleY="1044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AFA767-228F-4261-AA3D-4A961F95E68B}" type="pres">
      <dgm:prSet presAssocID="{6B6EA375-E8C6-440F-A835-9505AB4035C0}" presName="spNode" presStyleCnt="0"/>
      <dgm:spPr/>
      <dgm:t>
        <a:bodyPr/>
        <a:lstStyle/>
        <a:p>
          <a:endParaRPr lang="ru-RU"/>
        </a:p>
      </dgm:t>
    </dgm:pt>
    <dgm:pt modelId="{93FE1269-EF49-44D0-AC5C-4725C550A399}" type="pres">
      <dgm:prSet presAssocID="{65F80117-3EF0-446C-BC30-5852B73CF409}" presName="sibTrans" presStyleLbl="sibTrans1D1" presStyleIdx="0" presStyleCnt="5"/>
      <dgm:spPr/>
      <dgm:t>
        <a:bodyPr/>
        <a:lstStyle/>
        <a:p>
          <a:endParaRPr lang="ru-RU"/>
        </a:p>
      </dgm:t>
    </dgm:pt>
    <dgm:pt modelId="{5B49BAE1-00AE-4221-9B12-4AA88752E252}" type="pres">
      <dgm:prSet presAssocID="{26299FE0-0C59-4179-802B-FF5C1B612A13}" presName="node" presStyleLbl="node1" presStyleIdx="1" presStyleCnt="5" custScaleX="133588" custScaleY="935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C410AC-4C0A-44F3-96BD-9DA348BF81AF}" type="pres">
      <dgm:prSet presAssocID="{26299FE0-0C59-4179-802B-FF5C1B612A13}" presName="spNode" presStyleCnt="0"/>
      <dgm:spPr/>
      <dgm:t>
        <a:bodyPr/>
        <a:lstStyle/>
        <a:p>
          <a:endParaRPr lang="ru-RU"/>
        </a:p>
      </dgm:t>
    </dgm:pt>
    <dgm:pt modelId="{D52E6D63-745E-466F-B37B-F6217A7CF820}" type="pres">
      <dgm:prSet presAssocID="{1BDADEDF-DA47-4D98-83F7-9BE3EAECEB7B}" presName="sibTrans" presStyleLbl="sibTrans1D1" presStyleIdx="1" presStyleCnt="5"/>
      <dgm:spPr/>
      <dgm:t>
        <a:bodyPr/>
        <a:lstStyle/>
        <a:p>
          <a:endParaRPr lang="ru-RU"/>
        </a:p>
      </dgm:t>
    </dgm:pt>
    <dgm:pt modelId="{06A84151-8EF8-46A3-A3C6-5C9F5CD6F820}" type="pres">
      <dgm:prSet presAssocID="{B065869A-7CB6-4860-A015-4A370FF59EF4}" presName="node" presStyleLbl="node1" presStyleIdx="2" presStyleCnt="5" custScaleX="125655" custScaleY="1260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F71878-CD78-4EB5-B969-F16ADC2846A8}" type="pres">
      <dgm:prSet presAssocID="{B065869A-7CB6-4860-A015-4A370FF59EF4}" presName="spNode" presStyleCnt="0"/>
      <dgm:spPr/>
      <dgm:t>
        <a:bodyPr/>
        <a:lstStyle/>
        <a:p>
          <a:endParaRPr lang="ru-RU"/>
        </a:p>
      </dgm:t>
    </dgm:pt>
    <dgm:pt modelId="{7A9135A1-3432-4FDD-B63B-9CC726B43E6F}" type="pres">
      <dgm:prSet presAssocID="{5C2725EC-2AF6-458B-91C4-06376DCB4FD1}" presName="sibTrans" presStyleLbl="sibTrans1D1" presStyleIdx="2" presStyleCnt="5"/>
      <dgm:spPr/>
      <dgm:t>
        <a:bodyPr/>
        <a:lstStyle/>
        <a:p>
          <a:endParaRPr lang="ru-RU"/>
        </a:p>
      </dgm:t>
    </dgm:pt>
    <dgm:pt modelId="{F3C00CB0-69F1-4AEC-AD32-7FC2E88AB9AD}" type="pres">
      <dgm:prSet presAssocID="{7997EFE6-5844-4714-A1A3-455B5972F185}" presName="node" presStyleLbl="node1" presStyleIdx="3" presStyleCnt="5" custScaleX="142980" custScaleY="1400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9BE559-FF4B-4FF4-A682-C7A94F3DB827}" type="pres">
      <dgm:prSet presAssocID="{7997EFE6-5844-4714-A1A3-455B5972F185}" presName="spNode" presStyleCnt="0"/>
      <dgm:spPr/>
      <dgm:t>
        <a:bodyPr/>
        <a:lstStyle/>
        <a:p>
          <a:endParaRPr lang="ru-RU"/>
        </a:p>
      </dgm:t>
    </dgm:pt>
    <dgm:pt modelId="{89104C1B-24D8-4617-B85F-2DB832CBCE3F}" type="pres">
      <dgm:prSet presAssocID="{F99C801D-89EC-4326-9B90-B3CCF74BC780}" presName="sibTrans" presStyleLbl="sibTrans1D1" presStyleIdx="3" presStyleCnt="5"/>
      <dgm:spPr/>
      <dgm:t>
        <a:bodyPr/>
        <a:lstStyle/>
        <a:p>
          <a:endParaRPr lang="ru-RU"/>
        </a:p>
      </dgm:t>
    </dgm:pt>
    <dgm:pt modelId="{6CAB2C73-F05F-42D1-8FBA-1792BF664527}" type="pres">
      <dgm:prSet presAssocID="{88F68180-A8F0-40E0-B243-BA5C58838696}" presName="node" presStyleLbl="node1" presStyleIdx="4" presStyleCnt="5" custScaleX="158352" custScaleY="1140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9AD2A0-1299-4033-8953-8EB09A5819AF}" type="pres">
      <dgm:prSet presAssocID="{88F68180-A8F0-40E0-B243-BA5C58838696}" presName="spNode" presStyleCnt="0"/>
      <dgm:spPr/>
      <dgm:t>
        <a:bodyPr/>
        <a:lstStyle/>
        <a:p>
          <a:endParaRPr lang="ru-RU"/>
        </a:p>
      </dgm:t>
    </dgm:pt>
    <dgm:pt modelId="{7C14D241-7AAE-4C26-9A4F-B4C56A449D6D}" type="pres">
      <dgm:prSet presAssocID="{CDAA33D8-2572-46D4-95D8-A14F335C3532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B531BFAA-E6EF-4B22-9342-684936AF66F6}" type="presOf" srcId="{5C2725EC-2AF6-458B-91C4-06376DCB4FD1}" destId="{7A9135A1-3432-4FDD-B63B-9CC726B43E6F}" srcOrd="0" destOrd="0" presId="urn:microsoft.com/office/officeart/2005/8/layout/cycle6"/>
    <dgm:cxn modelId="{3061130E-E47F-4189-9C4E-41B70C80ACEC}" type="presOf" srcId="{1BDADEDF-DA47-4D98-83F7-9BE3EAECEB7B}" destId="{D52E6D63-745E-466F-B37B-F6217A7CF820}" srcOrd="0" destOrd="0" presId="urn:microsoft.com/office/officeart/2005/8/layout/cycle6"/>
    <dgm:cxn modelId="{61E8F333-9413-4D4F-B534-1366932A086C}" srcId="{6FC0FE06-7363-43FC-AB17-B5C01BE50E0A}" destId="{6B6EA375-E8C6-440F-A835-9505AB4035C0}" srcOrd="0" destOrd="0" parTransId="{D68920D7-D88A-4626-B1C1-71E964EA6A65}" sibTransId="{65F80117-3EF0-446C-BC30-5852B73CF409}"/>
    <dgm:cxn modelId="{84494A99-9E95-4A06-99DD-890552BBC95B}" type="presOf" srcId="{CDAA33D8-2572-46D4-95D8-A14F335C3532}" destId="{7C14D241-7AAE-4C26-9A4F-B4C56A449D6D}" srcOrd="0" destOrd="0" presId="urn:microsoft.com/office/officeart/2005/8/layout/cycle6"/>
    <dgm:cxn modelId="{5A4080A5-52DC-4794-AF01-0C11C92BD8BE}" type="presOf" srcId="{88F68180-A8F0-40E0-B243-BA5C58838696}" destId="{6CAB2C73-F05F-42D1-8FBA-1792BF664527}" srcOrd="0" destOrd="0" presId="urn:microsoft.com/office/officeart/2005/8/layout/cycle6"/>
    <dgm:cxn modelId="{E85B5878-6034-41AD-8128-CFF08B882B0A}" srcId="{6FC0FE06-7363-43FC-AB17-B5C01BE50E0A}" destId="{88F68180-A8F0-40E0-B243-BA5C58838696}" srcOrd="4" destOrd="0" parTransId="{B1E5B72D-40D6-4B26-9690-3947DE93E6BA}" sibTransId="{CDAA33D8-2572-46D4-95D8-A14F335C3532}"/>
    <dgm:cxn modelId="{7D6BD8FE-6568-4058-B8B8-4F7D268A6197}" type="presOf" srcId="{F99C801D-89EC-4326-9B90-B3CCF74BC780}" destId="{89104C1B-24D8-4617-B85F-2DB832CBCE3F}" srcOrd="0" destOrd="0" presId="urn:microsoft.com/office/officeart/2005/8/layout/cycle6"/>
    <dgm:cxn modelId="{168494B6-C8F3-4540-850E-E64DEE9CB193}" srcId="{6FC0FE06-7363-43FC-AB17-B5C01BE50E0A}" destId="{7997EFE6-5844-4714-A1A3-455B5972F185}" srcOrd="3" destOrd="0" parTransId="{63736ED8-6A28-47E9-859D-E094CCB4BEB4}" sibTransId="{F99C801D-89EC-4326-9B90-B3CCF74BC780}"/>
    <dgm:cxn modelId="{C0CD579D-9CB4-484A-9924-1846B1F738E8}" type="presOf" srcId="{7997EFE6-5844-4714-A1A3-455B5972F185}" destId="{F3C00CB0-69F1-4AEC-AD32-7FC2E88AB9AD}" srcOrd="0" destOrd="0" presId="urn:microsoft.com/office/officeart/2005/8/layout/cycle6"/>
    <dgm:cxn modelId="{7407AFAA-C572-4A3C-B1D5-D46F97FCD077}" srcId="{6FC0FE06-7363-43FC-AB17-B5C01BE50E0A}" destId="{B065869A-7CB6-4860-A015-4A370FF59EF4}" srcOrd="2" destOrd="0" parTransId="{7C25107A-E5D8-4E4A-A469-CB222EFFD886}" sibTransId="{5C2725EC-2AF6-458B-91C4-06376DCB4FD1}"/>
    <dgm:cxn modelId="{22A50323-ECC1-494C-98CF-72FA62EACB62}" type="presOf" srcId="{B065869A-7CB6-4860-A015-4A370FF59EF4}" destId="{06A84151-8EF8-46A3-A3C6-5C9F5CD6F820}" srcOrd="0" destOrd="0" presId="urn:microsoft.com/office/officeart/2005/8/layout/cycle6"/>
    <dgm:cxn modelId="{3BC14BD2-6158-43AB-82FD-054CC9584560}" type="presOf" srcId="{6B6EA375-E8C6-440F-A835-9505AB4035C0}" destId="{2BCFFBF0-6B6F-476D-8B50-562BE0AC2BAC}" srcOrd="0" destOrd="0" presId="urn:microsoft.com/office/officeart/2005/8/layout/cycle6"/>
    <dgm:cxn modelId="{9D707B33-A947-4062-B72E-ACA7C8DB7B0F}" srcId="{6FC0FE06-7363-43FC-AB17-B5C01BE50E0A}" destId="{26299FE0-0C59-4179-802B-FF5C1B612A13}" srcOrd="1" destOrd="0" parTransId="{27445E33-380D-490F-8E5B-5337C9F4592C}" sibTransId="{1BDADEDF-DA47-4D98-83F7-9BE3EAECEB7B}"/>
    <dgm:cxn modelId="{0DD81F92-A389-4D68-BE76-753D5280C2A5}" type="presOf" srcId="{65F80117-3EF0-446C-BC30-5852B73CF409}" destId="{93FE1269-EF49-44D0-AC5C-4725C550A399}" srcOrd="0" destOrd="0" presId="urn:microsoft.com/office/officeart/2005/8/layout/cycle6"/>
    <dgm:cxn modelId="{FFF3CE32-2FAC-43D2-AE35-5AC3F5068C0B}" type="presOf" srcId="{6FC0FE06-7363-43FC-AB17-B5C01BE50E0A}" destId="{E89CEC64-CE17-43FA-8B19-A0959FC7673F}" srcOrd="0" destOrd="0" presId="urn:microsoft.com/office/officeart/2005/8/layout/cycle6"/>
    <dgm:cxn modelId="{FE69AB42-6451-4A41-88CB-8173C1B716AB}" type="presOf" srcId="{26299FE0-0C59-4179-802B-FF5C1B612A13}" destId="{5B49BAE1-00AE-4221-9B12-4AA88752E252}" srcOrd="0" destOrd="0" presId="urn:microsoft.com/office/officeart/2005/8/layout/cycle6"/>
    <dgm:cxn modelId="{971FC6E7-3452-4DA1-87DE-242DFEFDB189}" type="presParOf" srcId="{E89CEC64-CE17-43FA-8B19-A0959FC7673F}" destId="{2BCFFBF0-6B6F-476D-8B50-562BE0AC2BAC}" srcOrd="0" destOrd="0" presId="urn:microsoft.com/office/officeart/2005/8/layout/cycle6"/>
    <dgm:cxn modelId="{E63E726D-7B05-493D-ACDD-6B71D6689EDD}" type="presParOf" srcId="{E89CEC64-CE17-43FA-8B19-A0959FC7673F}" destId="{96AFA767-228F-4261-AA3D-4A961F95E68B}" srcOrd="1" destOrd="0" presId="urn:microsoft.com/office/officeart/2005/8/layout/cycle6"/>
    <dgm:cxn modelId="{F72F9EB7-9CC8-4C43-B114-335C500ECF23}" type="presParOf" srcId="{E89CEC64-CE17-43FA-8B19-A0959FC7673F}" destId="{93FE1269-EF49-44D0-AC5C-4725C550A399}" srcOrd="2" destOrd="0" presId="urn:microsoft.com/office/officeart/2005/8/layout/cycle6"/>
    <dgm:cxn modelId="{6B650772-FCA5-44EF-80A9-92B0CD1DCB8F}" type="presParOf" srcId="{E89CEC64-CE17-43FA-8B19-A0959FC7673F}" destId="{5B49BAE1-00AE-4221-9B12-4AA88752E252}" srcOrd="3" destOrd="0" presId="urn:microsoft.com/office/officeart/2005/8/layout/cycle6"/>
    <dgm:cxn modelId="{A105BBEB-0A63-44A5-90A8-D90304E68901}" type="presParOf" srcId="{E89CEC64-CE17-43FA-8B19-A0959FC7673F}" destId="{98C410AC-4C0A-44F3-96BD-9DA348BF81AF}" srcOrd="4" destOrd="0" presId="urn:microsoft.com/office/officeart/2005/8/layout/cycle6"/>
    <dgm:cxn modelId="{10DFD39B-0377-49CB-AD69-9C1165600EB6}" type="presParOf" srcId="{E89CEC64-CE17-43FA-8B19-A0959FC7673F}" destId="{D52E6D63-745E-466F-B37B-F6217A7CF820}" srcOrd="5" destOrd="0" presId="urn:microsoft.com/office/officeart/2005/8/layout/cycle6"/>
    <dgm:cxn modelId="{1972F33A-628D-45F9-A8BC-16119BD49871}" type="presParOf" srcId="{E89CEC64-CE17-43FA-8B19-A0959FC7673F}" destId="{06A84151-8EF8-46A3-A3C6-5C9F5CD6F820}" srcOrd="6" destOrd="0" presId="urn:microsoft.com/office/officeart/2005/8/layout/cycle6"/>
    <dgm:cxn modelId="{B3EA8798-A7BA-4844-8EF7-DE2A795235D1}" type="presParOf" srcId="{E89CEC64-CE17-43FA-8B19-A0959FC7673F}" destId="{55F71878-CD78-4EB5-B969-F16ADC2846A8}" srcOrd="7" destOrd="0" presId="urn:microsoft.com/office/officeart/2005/8/layout/cycle6"/>
    <dgm:cxn modelId="{9A7EB0CF-6E2E-42D2-96EA-5A983D6A00A6}" type="presParOf" srcId="{E89CEC64-CE17-43FA-8B19-A0959FC7673F}" destId="{7A9135A1-3432-4FDD-B63B-9CC726B43E6F}" srcOrd="8" destOrd="0" presId="urn:microsoft.com/office/officeart/2005/8/layout/cycle6"/>
    <dgm:cxn modelId="{0E30B4E7-7B7B-427D-AB75-EEF29C649B2B}" type="presParOf" srcId="{E89CEC64-CE17-43FA-8B19-A0959FC7673F}" destId="{F3C00CB0-69F1-4AEC-AD32-7FC2E88AB9AD}" srcOrd="9" destOrd="0" presId="urn:microsoft.com/office/officeart/2005/8/layout/cycle6"/>
    <dgm:cxn modelId="{C0090F71-2561-4447-806C-4739197D1AAA}" type="presParOf" srcId="{E89CEC64-CE17-43FA-8B19-A0959FC7673F}" destId="{AC9BE559-FF4B-4FF4-A682-C7A94F3DB827}" srcOrd="10" destOrd="0" presId="urn:microsoft.com/office/officeart/2005/8/layout/cycle6"/>
    <dgm:cxn modelId="{0A4188AB-CCA3-4ED5-AA02-E3EC5DC218A3}" type="presParOf" srcId="{E89CEC64-CE17-43FA-8B19-A0959FC7673F}" destId="{89104C1B-24D8-4617-B85F-2DB832CBCE3F}" srcOrd="11" destOrd="0" presId="urn:microsoft.com/office/officeart/2005/8/layout/cycle6"/>
    <dgm:cxn modelId="{E9E22745-1726-4DAF-81E7-618DA57ADD05}" type="presParOf" srcId="{E89CEC64-CE17-43FA-8B19-A0959FC7673F}" destId="{6CAB2C73-F05F-42D1-8FBA-1792BF664527}" srcOrd="12" destOrd="0" presId="urn:microsoft.com/office/officeart/2005/8/layout/cycle6"/>
    <dgm:cxn modelId="{2298451A-FEC4-41B3-A8F5-E74651872FEC}" type="presParOf" srcId="{E89CEC64-CE17-43FA-8B19-A0959FC7673F}" destId="{8A9AD2A0-1299-4033-8953-8EB09A5819AF}" srcOrd="13" destOrd="0" presId="urn:microsoft.com/office/officeart/2005/8/layout/cycle6"/>
    <dgm:cxn modelId="{B2EE019E-5FC2-4E48-B8E6-AF1B608C5614}" type="presParOf" srcId="{E89CEC64-CE17-43FA-8B19-A0959FC7673F}" destId="{7C14D241-7AAE-4C26-9A4F-B4C56A449D6D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CC513F-1400-4803-BF1C-D407086E688A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01BBA6-841E-49E0-8B1B-3E5658BC3B47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0" baseline="0" dirty="0" smtClean="0"/>
            <a:t>Образовательная область «Познавательное развитие»</a:t>
          </a:r>
          <a:endParaRPr lang="ru-RU" b="0" baseline="0" dirty="0"/>
        </a:p>
      </dgm:t>
    </dgm:pt>
    <dgm:pt modelId="{5B835FC0-05E1-401F-B411-0975D6472131}" type="parTrans" cxnId="{A5FA3304-C707-41D8-9DCE-8F1DECF5B7AC}">
      <dgm:prSet/>
      <dgm:spPr/>
      <dgm:t>
        <a:bodyPr/>
        <a:lstStyle/>
        <a:p>
          <a:endParaRPr lang="ru-RU"/>
        </a:p>
      </dgm:t>
    </dgm:pt>
    <dgm:pt modelId="{8ADDF193-4AFC-4E7A-BF3F-F96E1E814BCC}" type="sibTrans" cxnId="{A5FA3304-C707-41D8-9DCE-8F1DECF5B7AC}">
      <dgm:prSet/>
      <dgm:spPr/>
      <dgm:t>
        <a:bodyPr/>
        <a:lstStyle/>
        <a:p>
          <a:endParaRPr lang="ru-RU"/>
        </a:p>
      </dgm:t>
    </dgm:pt>
    <dgm:pt modelId="{10FFE60E-1448-45C9-957B-2309D21C71C3}" type="pres">
      <dgm:prSet presAssocID="{40CC513F-1400-4803-BF1C-D407086E688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152115-17DC-4378-AAEB-2ABD9F694874}" type="pres">
      <dgm:prSet presAssocID="{9501BBA6-841E-49E0-8B1B-3E5658BC3B47}" presName="circle1" presStyleLbl="node1" presStyleIdx="0" presStyleCnt="1"/>
      <dgm:spPr/>
    </dgm:pt>
    <dgm:pt modelId="{6A2EB89C-0406-4970-A3CA-8103BD75DFF7}" type="pres">
      <dgm:prSet presAssocID="{9501BBA6-841E-49E0-8B1B-3E5658BC3B47}" presName="space" presStyleCnt="0"/>
      <dgm:spPr/>
    </dgm:pt>
    <dgm:pt modelId="{C4A9EACF-6825-4AF2-A936-9A6603CE16AD}" type="pres">
      <dgm:prSet presAssocID="{9501BBA6-841E-49E0-8B1B-3E5658BC3B47}" presName="rect1" presStyleLbl="alignAcc1" presStyleIdx="0" presStyleCnt="1"/>
      <dgm:spPr/>
      <dgm:t>
        <a:bodyPr/>
        <a:lstStyle/>
        <a:p>
          <a:endParaRPr lang="ru-RU"/>
        </a:p>
      </dgm:t>
    </dgm:pt>
    <dgm:pt modelId="{9E0C767C-DBBD-401B-9AFD-68E76C37A3B2}" type="pres">
      <dgm:prSet presAssocID="{9501BBA6-841E-49E0-8B1B-3E5658BC3B47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D5602E-7C1E-47D9-B0FC-5114291168F3}" type="presOf" srcId="{40CC513F-1400-4803-BF1C-D407086E688A}" destId="{10FFE60E-1448-45C9-957B-2309D21C71C3}" srcOrd="0" destOrd="0" presId="urn:microsoft.com/office/officeart/2005/8/layout/target3"/>
    <dgm:cxn modelId="{2934882C-8037-4FD2-A0D2-601991636EE8}" type="presOf" srcId="{9501BBA6-841E-49E0-8B1B-3E5658BC3B47}" destId="{C4A9EACF-6825-4AF2-A936-9A6603CE16AD}" srcOrd="0" destOrd="0" presId="urn:microsoft.com/office/officeart/2005/8/layout/target3"/>
    <dgm:cxn modelId="{3861CB0E-9724-48A4-9756-F0759312E27F}" type="presOf" srcId="{9501BBA6-841E-49E0-8B1B-3E5658BC3B47}" destId="{9E0C767C-DBBD-401B-9AFD-68E76C37A3B2}" srcOrd="1" destOrd="0" presId="urn:microsoft.com/office/officeart/2005/8/layout/target3"/>
    <dgm:cxn modelId="{A5FA3304-C707-41D8-9DCE-8F1DECF5B7AC}" srcId="{40CC513F-1400-4803-BF1C-D407086E688A}" destId="{9501BBA6-841E-49E0-8B1B-3E5658BC3B47}" srcOrd="0" destOrd="0" parTransId="{5B835FC0-05E1-401F-B411-0975D6472131}" sibTransId="{8ADDF193-4AFC-4E7A-BF3F-F96E1E814BCC}"/>
    <dgm:cxn modelId="{18F36617-3804-4794-A39E-03B1A7893153}" type="presParOf" srcId="{10FFE60E-1448-45C9-957B-2309D21C71C3}" destId="{1D152115-17DC-4378-AAEB-2ABD9F694874}" srcOrd="0" destOrd="0" presId="urn:microsoft.com/office/officeart/2005/8/layout/target3"/>
    <dgm:cxn modelId="{B9952F71-06FC-431B-8CD5-59ECF57BB549}" type="presParOf" srcId="{10FFE60E-1448-45C9-957B-2309D21C71C3}" destId="{6A2EB89C-0406-4970-A3CA-8103BD75DFF7}" srcOrd="1" destOrd="0" presId="urn:microsoft.com/office/officeart/2005/8/layout/target3"/>
    <dgm:cxn modelId="{43FC41C0-E9E7-407F-B97E-10CCDA56E43E}" type="presParOf" srcId="{10FFE60E-1448-45C9-957B-2309D21C71C3}" destId="{C4A9EACF-6825-4AF2-A936-9A6603CE16AD}" srcOrd="2" destOrd="0" presId="urn:microsoft.com/office/officeart/2005/8/layout/target3"/>
    <dgm:cxn modelId="{31384ED3-F1D7-496F-9E3E-E111DA0885C9}" type="presParOf" srcId="{10FFE60E-1448-45C9-957B-2309D21C71C3}" destId="{9E0C767C-DBBD-401B-9AFD-68E76C37A3B2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3D86634B-4C2A-4B92-96C5-789B9D1E3430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BF57B2-5C8D-4BB9-AFD2-555D16A77C45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baseline="0" dirty="0" smtClean="0"/>
            <a:t>IV</a:t>
          </a:r>
          <a:r>
            <a:rPr lang="ru-RU" b="1" baseline="0" dirty="0" smtClean="0"/>
            <a:t>этап – итоговый</a:t>
          </a:r>
          <a:r>
            <a:rPr lang="ru-RU" b="0" baseline="0" dirty="0" smtClean="0"/>
            <a:t/>
          </a:r>
          <a:br>
            <a:rPr lang="ru-RU" b="0" baseline="0" dirty="0" smtClean="0"/>
          </a:br>
          <a:endParaRPr lang="ru-RU" b="1" baseline="0" dirty="0"/>
        </a:p>
      </dgm:t>
    </dgm:pt>
    <dgm:pt modelId="{AD99260B-5634-4521-8DB9-B6A4AB86FD91}" type="parTrans" cxnId="{590BBE55-A046-4425-BC49-D5E881DCEC08}">
      <dgm:prSet/>
      <dgm:spPr/>
      <dgm:t>
        <a:bodyPr/>
        <a:lstStyle/>
        <a:p>
          <a:endParaRPr lang="ru-RU"/>
        </a:p>
      </dgm:t>
    </dgm:pt>
    <dgm:pt modelId="{8325BB9D-0300-4ACE-BF4B-0617F1ECE80C}" type="sibTrans" cxnId="{590BBE55-A046-4425-BC49-D5E881DCEC08}">
      <dgm:prSet/>
      <dgm:spPr/>
      <dgm:t>
        <a:bodyPr/>
        <a:lstStyle/>
        <a:p>
          <a:endParaRPr lang="ru-RU"/>
        </a:p>
      </dgm:t>
    </dgm:pt>
    <dgm:pt modelId="{29D986B7-F913-4B00-995F-FFB9EC1983D5}" type="pres">
      <dgm:prSet presAssocID="{3D86634B-4C2A-4B92-96C5-789B9D1E343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B03CE9-A32A-401E-8D5E-2CE3D735DE6F}" type="pres">
      <dgm:prSet presAssocID="{E4BF57B2-5C8D-4BB9-AFD2-555D16A77C45}" presName="circle1" presStyleLbl="node1" presStyleIdx="0" presStyleCnt="1"/>
      <dgm:spPr/>
    </dgm:pt>
    <dgm:pt modelId="{16E89731-70A4-4C21-BAAA-DAAA33DA4B2D}" type="pres">
      <dgm:prSet presAssocID="{E4BF57B2-5C8D-4BB9-AFD2-555D16A77C45}" presName="space" presStyleCnt="0"/>
      <dgm:spPr/>
    </dgm:pt>
    <dgm:pt modelId="{B60C30D0-3B04-4CE7-88BB-EED5D4AEB17B}" type="pres">
      <dgm:prSet presAssocID="{E4BF57B2-5C8D-4BB9-AFD2-555D16A77C45}" presName="rect1" presStyleLbl="alignAcc1" presStyleIdx="0" presStyleCnt="1"/>
      <dgm:spPr/>
      <dgm:t>
        <a:bodyPr/>
        <a:lstStyle/>
        <a:p>
          <a:endParaRPr lang="ru-RU"/>
        </a:p>
      </dgm:t>
    </dgm:pt>
    <dgm:pt modelId="{568DB319-A87B-4E83-8606-7BE50651999C}" type="pres">
      <dgm:prSet presAssocID="{E4BF57B2-5C8D-4BB9-AFD2-555D16A77C45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C5EFD7-991E-4F07-B403-B8D17DF7C28F}" type="presOf" srcId="{E4BF57B2-5C8D-4BB9-AFD2-555D16A77C45}" destId="{568DB319-A87B-4E83-8606-7BE50651999C}" srcOrd="1" destOrd="0" presId="urn:microsoft.com/office/officeart/2005/8/layout/target3"/>
    <dgm:cxn modelId="{2F63919D-53AB-46A9-BE29-F34F9C0C61F2}" type="presOf" srcId="{E4BF57B2-5C8D-4BB9-AFD2-555D16A77C45}" destId="{B60C30D0-3B04-4CE7-88BB-EED5D4AEB17B}" srcOrd="0" destOrd="0" presId="urn:microsoft.com/office/officeart/2005/8/layout/target3"/>
    <dgm:cxn modelId="{16F78C0C-537A-413F-95D4-8F0A1EEA0A94}" type="presOf" srcId="{3D86634B-4C2A-4B92-96C5-789B9D1E3430}" destId="{29D986B7-F913-4B00-995F-FFB9EC1983D5}" srcOrd="0" destOrd="0" presId="urn:microsoft.com/office/officeart/2005/8/layout/target3"/>
    <dgm:cxn modelId="{590BBE55-A046-4425-BC49-D5E881DCEC08}" srcId="{3D86634B-4C2A-4B92-96C5-789B9D1E3430}" destId="{E4BF57B2-5C8D-4BB9-AFD2-555D16A77C45}" srcOrd="0" destOrd="0" parTransId="{AD99260B-5634-4521-8DB9-B6A4AB86FD91}" sibTransId="{8325BB9D-0300-4ACE-BF4B-0617F1ECE80C}"/>
    <dgm:cxn modelId="{26B6C97C-265F-4299-8F6B-77152CED4CDC}" type="presParOf" srcId="{29D986B7-F913-4B00-995F-FFB9EC1983D5}" destId="{F7B03CE9-A32A-401E-8D5E-2CE3D735DE6F}" srcOrd="0" destOrd="0" presId="urn:microsoft.com/office/officeart/2005/8/layout/target3"/>
    <dgm:cxn modelId="{57638076-015F-4DBB-9BDA-711148CA89EB}" type="presParOf" srcId="{29D986B7-F913-4B00-995F-FFB9EC1983D5}" destId="{16E89731-70A4-4C21-BAAA-DAAA33DA4B2D}" srcOrd="1" destOrd="0" presId="urn:microsoft.com/office/officeart/2005/8/layout/target3"/>
    <dgm:cxn modelId="{BAA99187-2123-4AFF-9DF3-B6B6DF49850C}" type="presParOf" srcId="{29D986B7-F913-4B00-995F-FFB9EC1983D5}" destId="{B60C30D0-3B04-4CE7-88BB-EED5D4AEB17B}" srcOrd="2" destOrd="0" presId="urn:microsoft.com/office/officeart/2005/8/layout/target3"/>
    <dgm:cxn modelId="{0D217C01-7453-4326-97BA-8F39B8681CF2}" type="presParOf" srcId="{29D986B7-F913-4B00-995F-FFB9EC1983D5}" destId="{568DB319-A87B-4E83-8606-7BE50651999C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76F00796-F615-4B08-971D-C548ED8FA795}" type="doc">
      <dgm:prSet loTypeId="urn:microsoft.com/office/officeart/2005/8/layout/vList2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B1564F6B-044C-4700-AB86-5BD8153533E9}">
      <dgm:prSet custT="1"/>
      <dgm:spPr/>
      <dgm:t>
        <a:bodyPr/>
        <a:lstStyle/>
        <a:p>
          <a:r>
            <a:rPr lang="ru-RU" sz="2400" b="0" dirty="0" smtClean="0">
              <a:latin typeface="Times New Roman" pitchFamily="18" charset="0"/>
              <a:cs typeface="Times New Roman" pitchFamily="18" charset="0"/>
            </a:rPr>
            <a:t>Анализ результатов реализации проекта </a:t>
          </a:r>
          <a:endParaRPr lang="ru-RU" sz="2400" b="0" dirty="0">
            <a:latin typeface="Times New Roman" pitchFamily="18" charset="0"/>
            <a:cs typeface="Times New Roman" pitchFamily="18" charset="0"/>
          </a:endParaRPr>
        </a:p>
      </dgm:t>
    </dgm:pt>
    <dgm:pt modelId="{97CE5631-991A-4E00-AD1D-9C0768621278}" type="parTrans" cxnId="{9AA909BE-B8DC-4107-9740-C777271BD693}">
      <dgm:prSet/>
      <dgm:spPr/>
      <dgm:t>
        <a:bodyPr/>
        <a:lstStyle/>
        <a:p>
          <a:endParaRPr lang="ru-RU"/>
        </a:p>
      </dgm:t>
    </dgm:pt>
    <dgm:pt modelId="{E236E0ED-A3BF-4FB7-8182-D8894E3D8159}" type="sibTrans" cxnId="{9AA909BE-B8DC-4107-9740-C777271BD693}">
      <dgm:prSet/>
      <dgm:spPr/>
      <dgm:t>
        <a:bodyPr/>
        <a:lstStyle/>
        <a:p>
          <a:endParaRPr lang="ru-RU"/>
        </a:p>
      </dgm:t>
    </dgm:pt>
    <dgm:pt modelId="{6D62E8E6-9C5F-42E0-8B82-E959FDC350D9}">
      <dgm:prSet custT="1"/>
      <dgm:spPr/>
      <dgm:t>
        <a:bodyPr/>
        <a:lstStyle/>
        <a:p>
          <a:r>
            <a:rPr lang="ru-RU" sz="2400" b="0" smtClean="0">
              <a:latin typeface="Times New Roman" pitchFamily="18" charset="0"/>
              <a:cs typeface="Times New Roman" pitchFamily="18" charset="0"/>
            </a:rPr>
            <a:t>Распространение полученного опыта</a:t>
          </a:r>
          <a:endParaRPr lang="ru-RU" sz="2400" b="0" dirty="0">
            <a:latin typeface="Times New Roman" pitchFamily="18" charset="0"/>
            <a:cs typeface="Times New Roman" pitchFamily="18" charset="0"/>
          </a:endParaRPr>
        </a:p>
      </dgm:t>
    </dgm:pt>
    <dgm:pt modelId="{4F77381F-27AA-40C8-B52C-520CBB3D23A8}" type="sibTrans" cxnId="{6206AB0D-5C73-48CA-9CC0-0C337387DEEA}">
      <dgm:prSet/>
      <dgm:spPr/>
      <dgm:t>
        <a:bodyPr/>
        <a:lstStyle/>
        <a:p>
          <a:endParaRPr lang="ru-RU"/>
        </a:p>
      </dgm:t>
    </dgm:pt>
    <dgm:pt modelId="{F88FF861-3416-4AF1-B043-A03344583B22}" type="parTrans" cxnId="{6206AB0D-5C73-48CA-9CC0-0C337387DEEA}">
      <dgm:prSet/>
      <dgm:spPr/>
      <dgm:t>
        <a:bodyPr/>
        <a:lstStyle/>
        <a:p>
          <a:endParaRPr lang="ru-RU"/>
        </a:p>
      </dgm:t>
    </dgm:pt>
    <dgm:pt modelId="{35A87F91-3B11-4E11-BB95-3EFF557EA628}">
      <dgm:prSet custT="1"/>
      <dgm:spPr/>
      <dgm:t>
        <a:bodyPr/>
        <a:lstStyle/>
        <a:p>
          <a:endParaRPr lang="ru-RU" sz="2400" b="1" smtClean="0">
            <a:latin typeface="Times New Roman" pitchFamily="18" charset="0"/>
            <a:cs typeface="Times New Roman" pitchFamily="18" charset="0"/>
          </a:endParaRPr>
        </a:p>
        <a:p>
          <a:endParaRPr lang="ru-RU" sz="2400" b="1" smtClean="0">
            <a:latin typeface="Times New Roman" pitchFamily="18" charset="0"/>
            <a:cs typeface="Times New Roman" pitchFamily="18" charset="0"/>
          </a:endParaRPr>
        </a:p>
        <a:p>
          <a:r>
            <a:rPr lang="ru-RU" sz="2400" b="0" smtClean="0">
              <a:latin typeface="Times New Roman" pitchFamily="18" charset="0"/>
              <a:cs typeface="Times New Roman" pitchFamily="18" charset="0"/>
            </a:rPr>
            <a:t>Разработан и реализован проект «Формирование  логико – математического  мышления посредством логических игр с палочками Кюизенера»</a:t>
          </a:r>
        </a:p>
        <a:p>
          <a:endParaRPr lang="ru-RU" sz="2400" smtClean="0"/>
        </a:p>
        <a:p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3E08D317-793C-4DF5-9017-7B7F288CC265}" type="parTrans" cxnId="{1B35210D-5F51-4791-8463-DF9A6AEC076D}">
      <dgm:prSet/>
      <dgm:spPr/>
      <dgm:t>
        <a:bodyPr/>
        <a:lstStyle/>
        <a:p>
          <a:endParaRPr lang="ru-RU"/>
        </a:p>
      </dgm:t>
    </dgm:pt>
    <dgm:pt modelId="{ABC395FB-EDAD-438A-B381-BB91536F1EE8}" type="sibTrans" cxnId="{1B35210D-5F51-4791-8463-DF9A6AEC076D}">
      <dgm:prSet/>
      <dgm:spPr/>
      <dgm:t>
        <a:bodyPr/>
        <a:lstStyle/>
        <a:p>
          <a:endParaRPr lang="ru-RU"/>
        </a:p>
      </dgm:t>
    </dgm:pt>
    <dgm:pt modelId="{1E443CCA-6749-4D7F-A7AA-8610B72A5808}" type="pres">
      <dgm:prSet presAssocID="{76F00796-F615-4B08-971D-C548ED8FA79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EC24FE-7772-4E8C-87C0-32DD5BAF8632}" type="pres">
      <dgm:prSet presAssocID="{35A87F91-3B11-4E11-BB95-3EFF557EA628}" presName="parentText" presStyleLbl="node1" presStyleIdx="0" presStyleCnt="3" custScaleY="110218" custLinFactY="-5582" custLinFactNeighborX="12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C6C88E-7AED-4FC6-BBC6-D7D154AEA918}" type="pres">
      <dgm:prSet presAssocID="{ABC395FB-EDAD-438A-B381-BB91536F1EE8}" presName="spacer" presStyleCnt="0"/>
      <dgm:spPr/>
      <dgm:t>
        <a:bodyPr/>
        <a:lstStyle/>
        <a:p>
          <a:endParaRPr lang="ru-RU"/>
        </a:p>
      </dgm:t>
    </dgm:pt>
    <dgm:pt modelId="{CA181A4D-F9D3-42C5-A60E-BBF4BDB7CA88}" type="pres">
      <dgm:prSet presAssocID="{B1564F6B-044C-4700-AB86-5BD8153533E9}" presName="parentText" presStyleLbl="node1" presStyleIdx="1" presStyleCnt="3" custScaleY="110630" custLinFactY="1755" custLinFactNeighborX="12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5B7FC0-F2AA-4F70-B8FC-F4BFCE168429}" type="pres">
      <dgm:prSet presAssocID="{E236E0ED-A3BF-4FB7-8182-D8894E3D8159}" presName="spacer" presStyleCnt="0"/>
      <dgm:spPr/>
      <dgm:t>
        <a:bodyPr/>
        <a:lstStyle/>
        <a:p>
          <a:endParaRPr lang="ru-RU"/>
        </a:p>
      </dgm:t>
    </dgm:pt>
    <dgm:pt modelId="{4809C186-1F9C-469A-B14A-1C1A941EF592}" type="pres">
      <dgm:prSet presAssocID="{6D62E8E6-9C5F-42E0-8B82-E959FDC350D9}" presName="parentText" presStyleLbl="node1" presStyleIdx="2" presStyleCnt="3" custLinFactY="14107" custLinFactNeighborX="-162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35210D-5F51-4791-8463-DF9A6AEC076D}" srcId="{76F00796-F615-4B08-971D-C548ED8FA795}" destId="{35A87F91-3B11-4E11-BB95-3EFF557EA628}" srcOrd="0" destOrd="0" parTransId="{3E08D317-793C-4DF5-9017-7B7F288CC265}" sibTransId="{ABC395FB-EDAD-438A-B381-BB91536F1EE8}"/>
    <dgm:cxn modelId="{465B4236-4B98-47EA-A199-508131876394}" type="presOf" srcId="{6D62E8E6-9C5F-42E0-8B82-E959FDC350D9}" destId="{4809C186-1F9C-469A-B14A-1C1A941EF592}" srcOrd="0" destOrd="0" presId="urn:microsoft.com/office/officeart/2005/8/layout/vList2"/>
    <dgm:cxn modelId="{8BF98B6B-873C-4139-850C-A62C40F62217}" type="presOf" srcId="{B1564F6B-044C-4700-AB86-5BD8153533E9}" destId="{CA181A4D-F9D3-42C5-A60E-BBF4BDB7CA88}" srcOrd="0" destOrd="0" presId="urn:microsoft.com/office/officeart/2005/8/layout/vList2"/>
    <dgm:cxn modelId="{6206AB0D-5C73-48CA-9CC0-0C337387DEEA}" srcId="{76F00796-F615-4B08-971D-C548ED8FA795}" destId="{6D62E8E6-9C5F-42E0-8B82-E959FDC350D9}" srcOrd="2" destOrd="0" parTransId="{F88FF861-3416-4AF1-B043-A03344583B22}" sibTransId="{4F77381F-27AA-40C8-B52C-520CBB3D23A8}"/>
    <dgm:cxn modelId="{BB6C4BA2-F069-4C29-94CE-D12499E95400}" type="presOf" srcId="{76F00796-F615-4B08-971D-C548ED8FA795}" destId="{1E443CCA-6749-4D7F-A7AA-8610B72A5808}" srcOrd="0" destOrd="0" presId="urn:microsoft.com/office/officeart/2005/8/layout/vList2"/>
    <dgm:cxn modelId="{6FEA7C8F-21E4-457C-9840-76E0809629C0}" type="presOf" srcId="{35A87F91-3B11-4E11-BB95-3EFF557EA628}" destId="{AEEC24FE-7772-4E8C-87C0-32DD5BAF8632}" srcOrd="0" destOrd="0" presId="urn:microsoft.com/office/officeart/2005/8/layout/vList2"/>
    <dgm:cxn modelId="{9AA909BE-B8DC-4107-9740-C777271BD693}" srcId="{76F00796-F615-4B08-971D-C548ED8FA795}" destId="{B1564F6B-044C-4700-AB86-5BD8153533E9}" srcOrd="1" destOrd="0" parTransId="{97CE5631-991A-4E00-AD1D-9C0768621278}" sibTransId="{E236E0ED-A3BF-4FB7-8182-D8894E3D8159}"/>
    <dgm:cxn modelId="{B8387871-B61D-49B0-A6A1-A2C50AEE1449}" type="presParOf" srcId="{1E443CCA-6749-4D7F-A7AA-8610B72A5808}" destId="{AEEC24FE-7772-4E8C-87C0-32DD5BAF8632}" srcOrd="0" destOrd="0" presId="urn:microsoft.com/office/officeart/2005/8/layout/vList2"/>
    <dgm:cxn modelId="{A2E43B20-B477-402C-B9D0-B47DCD3A01E7}" type="presParOf" srcId="{1E443CCA-6749-4D7F-A7AA-8610B72A5808}" destId="{8CC6C88E-7AED-4FC6-BBC6-D7D154AEA918}" srcOrd="1" destOrd="0" presId="urn:microsoft.com/office/officeart/2005/8/layout/vList2"/>
    <dgm:cxn modelId="{3D55C1C9-E829-498E-9308-A1591A65154B}" type="presParOf" srcId="{1E443CCA-6749-4D7F-A7AA-8610B72A5808}" destId="{CA181A4D-F9D3-42C5-A60E-BBF4BDB7CA88}" srcOrd="2" destOrd="0" presId="urn:microsoft.com/office/officeart/2005/8/layout/vList2"/>
    <dgm:cxn modelId="{D7C12C71-083F-4874-AA50-95CA4FF1AC1D}" type="presParOf" srcId="{1E443CCA-6749-4D7F-A7AA-8610B72A5808}" destId="{AD5B7FC0-F2AA-4F70-B8FC-F4BFCE168429}" srcOrd="3" destOrd="0" presId="urn:microsoft.com/office/officeart/2005/8/layout/vList2"/>
    <dgm:cxn modelId="{AF3FB814-34FE-4AD4-9973-FEDFA604C2AE}" type="presParOf" srcId="{1E443CCA-6749-4D7F-A7AA-8610B72A5808}" destId="{4809C186-1F9C-469A-B14A-1C1A941EF59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7CD97C9C-7618-4A36-9670-C6203DF9F3F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D49D406-2E6D-4CE2-9551-BA9A56289682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baseline="0" dirty="0" smtClean="0"/>
            <a:t>Результаты диагностического обследования детей</a:t>
          </a:r>
          <a:endParaRPr lang="ru-RU" b="1" baseline="0" dirty="0"/>
        </a:p>
      </dgm:t>
    </dgm:pt>
    <dgm:pt modelId="{8DC9B3FD-F684-436B-9294-DE0BE1360FD5}" type="parTrans" cxnId="{DFC133B9-B5E9-403C-A808-06C677D5CADD}">
      <dgm:prSet/>
      <dgm:spPr/>
      <dgm:t>
        <a:bodyPr/>
        <a:lstStyle/>
        <a:p>
          <a:endParaRPr lang="ru-RU"/>
        </a:p>
      </dgm:t>
    </dgm:pt>
    <dgm:pt modelId="{911AB312-1C4B-4C68-BCF6-E066027D8BA8}" type="sibTrans" cxnId="{DFC133B9-B5E9-403C-A808-06C677D5CADD}">
      <dgm:prSet/>
      <dgm:spPr/>
      <dgm:t>
        <a:bodyPr/>
        <a:lstStyle/>
        <a:p>
          <a:endParaRPr lang="ru-RU"/>
        </a:p>
      </dgm:t>
    </dgm:pt>
    <dgm:pt modelId="{3DCAC2E3-2378-47AA-BD51-0A4DECEB5C56}" type="pres">
      <dgm:prSet presAssocID="{7CD97C9C-7618-4A36-9670-C6203DF9F3F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C0F935-505E-4D9F-93AD-C891AA7F80BD}" type="pres">
      <dgm:prSet presAssocID="{BD49D406-2E6D-4CE2-9551-BA9A56289682}" presName="circle1" presStyleLbl="node1" presStyleIdx="0" presStyleCnt="1"/>
      <dgm:spPr/>
    </dgm:pt>
    <dgm:pt modelId="{72090C04-B3C4-4C85-A32B-F014472476EC}" type="pres">
      <dgm:prSet presAssocID="{BD49D406-2E6D-4CE2-9551-BA9A56289682}" presName="space" presStyleCnt="0"/>
      <dgm:spPr/>
    </dgm:pt>
    <dgm:pt modelId="{27B418B9-7E2B-4057-91E2-37FBAA0711C2}" type="pres">
      <dgm:prSet presAssocID="{BD49D406-2E6D-4CE2-9551-BA9A56289682}" presName="rect1" presStyleLbl="alignAcc1" presStyleIdx="0" presStyleCnt="1"/>
      <dgm:spPr/>
      <dgm:t>
        <a:bodyPr/>
        <a:lstStyle/>
        <a:p>
          <a:endParaRPr lang="ru-RU"/>
        </a:p>
      </dgm:t>
    </dgm:pt>
    <dgm:pt modelId="{63A3CC78-BBA5-4ABC-AA30-3C26D677E7E9}" type="pres">
      <dgm:prSet presAssocID="{BD49D406-2E6D-4CE2-9551-BA9A56289682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F668B8-3626-4DED-9523-8A2C2BCF54BA}" type="presOf" srcId="{7CD97C9C-7618-4A36-9670-C6203DF9F3FB}" destId="{3DCAC2E3-2378-47AA-BD51-0A4DECEB5C56}" srcOrd="0" destOrd="0" presId="urn:microsoft.com/office/officeart/2005/8/layout/target3"/>
    <dgm:cxn modelId="{27EF5C8C-E8A8-4197-96A2-3CE77310AACE}" type="presOf" srcId="{BD49D406-2E6D-4CE2-9551-BA9A56289682}" destId="{27B418B9-7E2B-4057-91E2-37FBAA0711C2}" srcOrd="0" destOrd="0" presId="urn:microsoft.com/office/officeart/2005/8/layout/target3"/>
    <dgm:cxn modelId="{DFC133B9-B5E9-403C-A808-06C677D5CADD}" srcId="{7CD97C9C-7618-4A36-9670-C6203DF9F3FB}" destId="{BD49D406-2E6D-4CE2-9551-BA9A56289682}" srcOrd="0" destOrd="0" parTransId="{8DC9B3FD-F684-436B-9294-DE0BE1360FD5}" sibTransId="{911AB312-1C4B-4C68-BCF6-E066027D8BA8}"/>
    <dgm:cxn modelId="{0E09B8A8-FC10-4CE5-8287-F4500DE1F312}" type="presOf" srcId="{BD49D406-2E6D-4CE2-9551-BA9A56289682}" destId="{63A3CC78-BBA5-4ABC-AA30-3C26D677E7E9}" srcOrd="1" destOrd="0" presId="urn:microsoft.com/office/officeart/2005/8/layout/target3"/>
    <dgm:cxn modelId="{A9ABE7BB-DA11-4057-8D28-A1335D5CDE17}" type="presParOf" srcId="{3DCAC2E3-2378-47AA-BD51-0A4DECEB5C56}" destId="{50C0F935-505E-4D9F-93AD-C891AA7F80BD}" srcOrd="0" destOrd="0" presId="urn:microsoft.com/office/officeart/2005/8/layout/target3"/>
    <dgm:cxn modelId="{3F44EC2F-34E7-49D6-8A31-5DFA8C79C719}" type="presParOf" srcId="{3DCAC2E3-2378-47AA-BD51-0A4DECEB5C56}" destId="{72090C04-B3C4-4C85-A32B-F014472476EC}" srcOrd="1" destOrd="0" presId="urn:microsoft.com/office/officeart/2005/8/layout/target3"/>
    <dgm:cxn modelId="{30984027-CF40-4A23-A267-A3D7FEB14B7B}" type="presParOf" srcId="{3DCAC2E3-2378-47AA-BD51-0A4DECEB5C56}" destId="{27B418B9-7E2B-4057-91E2-37FBAA0711C2}" srcOrd="2" destOrd="0" presId="urn:microsoft.com/office/officeart/2005/8/layout/target3"/>
    <dgm:cxn modelId="{AAFB8B4C-79C6-4520-8964-97734D3AFE53}" type="presParOf" srcId="{3DCAC2E3-2378-47AA-BD51-0A4DECEB5C56}" destId="{63A3CC78-BBA5-4ABC-AA30-3C26D677E7E9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9BF90DCA-4F5A-43EE-BD3D-4B031AAB552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10E9FB6-4F8D-4D8B-8DEB-D5C013F4BC82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baseline="0" dirty="0" smtClean="0"/>
            <a:t>Результативность проекта</a:t>
          </a:r>
          <a:endParaRPr lang="ru-RU" b="1" baseline="0" dirty="0"/>
        </a:p>
      </dgm:t>
    </dgm:pt>
    <dgm:pt modelId="{B627DB42-8413-4533-B9BE-5F7ACF5CEF6B}" type="parTrans" cxnId="{45A9F3CE-1E0A-46CC-A911-7AF5973223FD}">
      <dgm:prSet/>
      <dgm:spPr/>
      <dgm:t>
        <a:bodyPr/>
        <a:lstStyle/>
        <a:p>
          <a:endParaRPr lang="ru-RU"/>
        </a:p>
      </dgm:t>
    </dgm:pt>
    <dgm:pt modelId="{4038F3A6-9F34-4DA2-BBCC-ABF6F8AE8470}" type="sibTrans" cxnId="{45A9F3CE-1E0A-46CC-A911-7AF5973223FD}">
      <dgm:prSet/>
      <dgm:spPr/>
      <dgm:t>
        <a:bodyPr/>
        <a:lstStyle/>
        <a:p>
          <a:endParaRPr lang="ru-RU"/>
        </a:p>
      </dgm:t>
    </dgm:pt>
    <dgm:pt modelId="{278C9554-0556-4F73-BE91-5639CEB056DE}" type="pres">
      <dgm:prSet presAssocID="{9BF90DCA-4F5A-43EE-BD3D-4B031AAB552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6308EA-80FA-448A-832A-FCD75797DD94}" type="pres">
      <dgm:prSet presAssocID="{410E9FB6-4F8D-4D8B-8DEB-D5C013F4BC82}" presName="circle1" presStyleLbl="node1" presStyleIdx="0" presStyleCnt="1"/>
      <dgm:spPr/>
    </dgm:pt>
    <dgm:pt modelId="{2B2E226D-3612-464E-A387-5CC6006347E9}" type="pres">
      <dgm:prSet presAssocID="{410E9FB6-4F8D-4D8B-8DEB-D5C013F4BC82}" presName="space" presStyleCnt="0"/>
      <dgm:spPr/>
    </dgm:pt>
    <dgm:pt modelId="{DD5C91E9-6748-4EA4-8C9C-E70164793CDF}" type="pres">
      <dgm:prSet presAssocID="{410E9FB6-4F8D-4D8B-8DEB-D5C013F4BC82}" presName="rect1" presStyleLbl="alignAcc1" presStyleIdx="0" presStyleCnt="1"/>
      <dgm:spPr/>
      <dgm:t>
        <a:bodyPr/>
        <a:lstStyle/>
        <a:p>
          <a:endParaRPr lang="ru-RU"/>
        </a:p>
      </dgm:t>
    </dgm:pt>
    <dgm:pt modelId="{42866CE9-4F3C-4A1D-8C29-C4E44171487C}" type="pres">
      <dgm:prSet presAssocID="{410E9FB6-4F8D-4D8B-8DEB-D5C013F4BC82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D2E7F7-643D-4C44-99EA-10E21CD3645C}" type="presOf" srcId="{410E9FB6-4F8D-4D8B-8DEB-D5C013F4BC82}" destId="{DD5C91E9-6748-4EA4-8C9C-E70164793CDF}" srcOrd="0" destOrd="0" presId="urn:microsoft.com/office/officeart/2005/8/layout/target3"/>
    <dgm:cxn modelId="{45A9F3CE-1E0A-46CC-A911-7AF5973223FD}" srcId="{9BF90DCA-4F5A-43EE-BD3D-4B031AAB552E}" destId="{410E9FB6-4F8D-4D8B-8DEB-D5C013F4BC82}" srcOrd="0" destOrd="0" parTransId="{B627DB42-8413-4533-B9BE-5F7ACF5CEF6B}" sibTransId="{4038F3A6-9F34-4DA2-BBCC-ABF6F8AE8470}"/>
    <dgm:cxn modelId="{0CC922CC-5B87-463C-AF49-877082AB9068}" type="presOf" srcId="{9BF90DCA-4F5A-43EE-BD3D-4B031AAB552E}" destId="{278C9554-0556-4F73-BE91-5639CEB056DE}" srcOrd="0" destOrd="0" presId="urn:microsoft.com/office/officeart/2005/8/layout/target3"/>
    <dgm:cxn modelId="{C4D922E2-2736-48F3-8B52-DBEE2B3BDA89}" type="presOf" srcId="{410E9FB6-4F8D-4D8B-8DEB-D5C013F4BC82}" destId="{42866CE9-4F3C-4A1D-8C29-C4E44171487C}" srcOrd="1" destOrd="0" presId="urn:microsoft.com/office/officeart/2005/8/layout/target3"/>
    <dgm:cxn modelId="{84068B87-7891-4F07-BBDB-F7F4EAE98A67}" type="presParOf" srcId="{278C9554-0556-4F73-BE91-5639CEB056DE}" destId="{216308EA-80FA-448A-832A-FCD75797DD94}" srcOrd="0" destOrd="0" presId="urn:microsoft.com/office/officeart/2005/8/layout/target3"/>
    <dgm:cxn modelId="{B8CBDAC7-8FD5-4FAA-BFDF-E5C32DA4FA07}" type="presParOf" srcId="{278C9554-0556-4F73-BE91-5639CEB056DE}" destId="{2B2E226D-3612-464E-A387-5CC6006347E9}" srcOrd="1" destOrd="0" presId="urn:microsoft.com/office/officeart/2005/8/layout/target3"/>
    <dgm:cxn modelId="{BADC16C5-CE96-4A08-84BC-697096082B55}" type="presParOf" srcId="{278C9554-0556-4F73-BE91-5639CEB056DE}" destId="{DD5C91E9-6748-4EA4-8C9C-E70164793CDF}" srcOrd="2" destOrd="0" presId="urn:microsoft.com/office/officeart/2005/8/layout/target3"/>
    <dgm:cxn modelId="{FC0E77E3-B8E4-4CC6-A55C-0E76F1BCD959}" type="presParOf" srcId="{278C9554-0556-4F73-BE91-5639CEB056DE}" destId="{42866CE9-4F3C-4A1D-8C29-C4E44171487C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20A86CD8-2DC7-4762-A147-8C53F16DBE74}" type="doc">
      <dgm:prSet loTypeId="urn:microsoft.com/office/officeart/2005/8/layout/arrow2" loCatId="process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97B3190D-1017-4797-B356-E85681A9B0F1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ru-RU" sz="1600" dirty="0" smtClean="0"/>
            <a:t>- продолжить работу по модифицированной образовательной  программе «Десять волшебных палочек царицы Математики» распространить опыт работы с детьми старшего дошкольного возраста среди педагогов города, округа.</a:t>
          </a:r>
        </a:p>
      </dgm:t>
    </dgm:pt>
    <dgm:pt modelId="{1336D558-4D8B-4DA0-B695-FF54B7CFFACE}" type="parTrans" cxnId="{414238B6-538C-4691-B863-9287FDF372C0}">
      <dgm:prSet/>
      <dgm:spPr/>
      <dgm:t>
        <a:bodyPr/>
        <a:lstStyle/>
        <a:p>
          <a:endParaRPr lang="ru-RU"/>
        </a:p>
      </dgm:t>
    </dgm:pt>
    <dgm:pt modelId="{8EFD9D1B-6AD6-4E9C-A3E6-EDC729E161B9}" type="sibTrans" cxnId="{414238B6-538C-4691-B863-9287FDF372C0}">
      <dgm:prSet/>
      <dgm:spPr/>
      <dgm:t>
        <a:bodyPr/>
        <a:lstStyle/>
        <a:p>
          <a:endParaRPr lang="ru-RU"/>
        </a:p>
      </dgm:t>
    </dgm:pt>
    <dgm:pt modelId="{62DD6CC7-5028-4C7A-9464-298ADDAA6AE1}">
      <dgm:prSet custT="1"/>
      <dgm:spPr/>
      <dgm:t>
        <a:bodyPr/>
        <a:lstStyle/>
        <a:p>
          <a:pPr algn="just" rtl="0"/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разработать и издать методическое пособие для молодых специалистов в данном направлении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5AC2EE13-0E7F-4DAD-9753-9FAF9720BA16}" type="parTrans" cxnId="{BF26E705-FAF3-480C-9AEF-90251DF49E6B}">
      <dgm:prSet/>
      <dgm:spPr/>
      <dgm:t>
        <a:bodyPr/>
        <a:lstStyle/>
        <a:p>
          <a:endParaRPr lang="ru-RU"/>
        </a:p>
      </dgm:t>
    </dgm:pt>
    <dgm:pt modelId="{883960FE-CE2F-4114-8C0E-920FE87F1C10}" type="sibTrans" cxnId="{BF26E705-FAF3-480C-9AEF-90251DF49E6B}">
      <dgm:prSet/>
      <dgm:spPr/>
      <dgm:t>
        <a:bodyPr/>
        <a:lstStyle/>
        <a:p>
          <a:endParaRPr lang="ru-RU"/>
        </a:p>
      </dgm:t>
    </dgm:pt>
    <dgm:pt modelId="{FB0B0E22-1528-4BDC-99A2-46036B624E1A}">
      <dgm:prSet custT="1"/>
      <dgm:spPr/>
      <dgm:t>
        <a:bodyPr/>
        <a:lstStyle/>
        <a:p>
          <a:pPr rtl="0"/>
          <a:r>
            <a:rPr lang="ru-RU" sz="1600" dirty="0" smtClean="0"/>
            <a:t>Пройти курсы повышения квалификации для более эффективного использования современных информационно - коммуникационных технологий в работе по формированию логико математических представлений посредством палочек Кюизенера</a:t>
          </a:r>
          <a:endParaRPr lang="ru-RU" sz="1600" b="1" i="0" dirty="0">
            <a:latin typeface="Times New Roman" pitchFamily="18" charset="0"/>
            <a:cs typeface="Times New Roman" pitchFamily="18" charset="0"/>
          </a:endParaRPr>
        </a:p>
      </dgm:t>
    </dgm:pt>
    <dgm:pt modelId="{AFDC5695-758D-48E7-B9CF-FFA55EA146D2}" type="parTrans" cxnId="{757C9087-A6D0-41B1-860C-D3ED10CA76D2}">
      <dgm:prSet/>
      <dgm:spPr/>
      <dgm:t>
        <a:bodyPr/>
        <a:lstStyle/>
        <a:p>
          <a:endParaRPr lang="ru-RU"/>
        </a:p>
      </dgm:t>
    </dgm:pt>
    <dgm:pt modelId="{2698A079-38BE-4C12-80CB-C9BB56D683F7}" type="sibTrans" cxnId="{757C9087-A6D0-41B1-860C-D3ED10CA76D2}">
      <dgm:prSet/>
      <dgm:spPr/>
      <dgm:t>
        <a:bodyPr/>
        <a:lstStyle/>
        <a:p>
          <a:endParaRPr lang="ru-RU"/>
        </a:p>
      </dgm:t>
    </dgm:pt>
    <dgm:pt modelId="{D646F512-A029-4FE3-B1F5-299B7923555F}" type="pres">
      <dgm:prSet presAssocID="{20A86CD8-2DC7-4762-A147-8C53F16DBE74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81FBD8-FA11-4EAB-B029-BE8399B6C9A2}" type="pres">
      <dgm:prSet presAssocID="{20A86CD8-2DC7-4762-A147-8C53F16DBE74}" presName="arrow" presStyleLbl="bgShp" presStyleIdx="0" presStyleCnt="1" custLinFactNeighborX="-3668" custLinFactNeighborY="-7877"/>
      <dgm:spPr/>
      <dgm:t>
        <a:bodyPr/>
        <a:lstStyle/>
        <a:p>
          <a:endParaRPr lang="ru-RU"/>
        </a:p>
      </dgm:t>
    </dgm:pt>
    <dgm:pt modelId="{6391F0D0-E8EC-433C-AEE8-26C5A68B9B7A}" type="pres">
      <dgm:prSet presAssocID="{20A86CD8-2DC7-4762-A147-8C53F16DBE74}" presName="arrowDiagram3" presStyleCnt="0"/>
      <dgm:spPr/>
      <dgm:t>
        <a:bodyPr/>
        <a:lstStyle/>
        <a:p>
          <a:endParaRPr lang="ru-RU"/>
        </a:p>
      </dgm:t>
    </dgm:pt>
    <dgm:pt modelId="{801447FA-DC89-4EB5-B2D7-3399F77F95F2}" type="pres">
      <dgm:prSet presAssocID="{97B3190D-1017-4797-B356-E85681A9B0F1}" presName="bullet3a" presStyleLbl="node1" presStyleIdx="0" presStyleCnt="3" custLinFactX="-200000" custLinFactY="-141344" custLinFactNeighborX="-257062" custLinFactNeighborY="-200000"/>
      <dgm:spPr/>
      <dgm:t>
        <a:bodyPr/>
        <a:lstStyle/>
        <a:p>
          <a:endParaRPr lang="ru-RU"/>
        </a:p>
      </dgm:t>
    </dgm:pt>
    <dgm:pt modelId="{5B9CE687-9A12-4C68-BB2A-3B6143A100E0}" type="pres">
      <dgm:prSet presAssocID="{97B3190D-1017-4797-B356-E85681A9B0F1}" presName="textBox3a" presStyleLbl="revTx" presStyleIdx="0" presStyleCnt="3" custScaleX="172249" custScaleY="206279" custLinFactNeighborX="-31534" custLinFactNeighborY="-6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420C17-5F82-4919-9A40-9ADFDA4F061C}" type="pres">
      <dgm:prSet presAssocID="{62DD6CC7-5028-4C7A-9464-298ADDAA6AE1}" presName="bullet3b" presStyleLbl="node1" presStyleIdx="1" presStyleCnt="3" custLinFactY="-74785" custLinFactNeighborX="-63725" custLinFactNeighborY="-100000"/>
      <dgm:spPr/>
      <dgm:t>
        <a:bodyPr/>
        <a:lstStyle/>
        <a:p>
          <a:endParaRPr lang="ru-RU"/>
        </a:p>
      </dgm:t>
    </dgm:pt>
    <dgm:pt modelId="{8254B773-9459-4139-985A-7BFC8178AC7E}" type="pres">
      <dgm:prSet presAssocID="{62DD6CC7-5028-4C7A-9464-298ADDAA6AE1}" presName="textBox3b" presStyleLbl="revTx" presStyleIdx="1" presStyleCnt="3" custScaleX="83314" custScaleY="147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3283D4-7242-4C9B-9282-3C579851226B}" type="pres">
      <dgm:prSet presAssocID="{FB0B0E22-1528-4BDC-99A2-46036B624E1A}" presName="bullet3c" presStyleLbl="node1" presStyleIdx="2" presStyleCnt="3" custLinFactY="-81227" custLinFactNeighborX="19131" custLinFactNeighborY="-100000"/>
      <dgm:spPr/>
      <dgm:t>
        <a:bodyPr/>
        <a:lstStyle/>
        <a:p>
          <a:endParaRPr lang="ru-RU"/>
        </a:p>
      </dgm:t>
    </dgm:pt>
    <dgm:pt modelId="{2F2D22A6-59E6-4068-8E00-F7D16DACACAD}" type="pres">
      <dgm:prSet presAssocID="{FB0B0E22-1528-4BDC-99A2-46036B624E1A}" presName="textBox3c" presStyleLbl="revTx" presStyleIdx="2" presStyleCnt="3" custScaleX="128191" custScaleY="141457" custLinFactNeighborX="12538" custLinFactNeighborY="11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6B7600-445B-4F65-9B74-6B6A23C78E01}" type="presOf" srcId="{20A86CD8-2DC7-4762-A147-8C53F16DBE74}" destId="{D646F512-A029-4FE3-B1F5-299B7923555F}" srcOrd="0" destOrd="0" presId="urn:microsoft.com/office/officeart/2005/8/layout/arrow2"/>
    <dgm:cxn modelId="{414238B6-538C-4691-B863-9287FDF372C0}" srcId="{20A86CD8-2DC7-4762-A147-8C53F16DBE74}" destId="{97B3190D-1017-4797-B356-E85681A9B0F1}" srcOrd="0" destOrd="0" parTransId="{1336D558-4D8B-4DA0-B695-FF54B7CFFACE}" sibTransId="{8EFD9D1B-6AD6-4E9C-A3E6-EDC729E161B9}"/>
    <dgm:cxn modelId="{B28270E4-F57F-4128-9B26-73869921877D}" type="presOf" srcId="{62DD6CC7-5028-4C7A-9464-298ADDAA6AE1}" destId="{8254B773-9459-4139-985A-7BFC8178AC7E}" srcOrd="0" destOrd="0" presId="urn:microsoft.com/office/officeart/2005/8/layout/arrow2"/>
    <dgm:cxn modelId="{757C9087-A6D0-41B1-860C-D3ED10CA76D2}" srcId="{20A86CD8-2DC7-4762-A147-8C53F16DBE74}" destId="{FB0B0E22-1528-4BDC-99A2-46036B624E1A}" srcOrd="2" destOrd="0" parTransId="{AFDC5695-758D-48E7-B9CF-FFA55EA146D2}" sibTransId="{2698A079-38BE-4C12-80CB-C9BB56D683F7}"/>
    <dgm:cxn modelId="{96CA3B22-98D2-4BCD-9FD9-79A660C28A08}" type="presOf" srcId="{FB0B0E22-1528-4BDC-99A2-46036B624E1A}" destId="{2F2D22A6-59E6-4068-8E00-F7D16DACACAD}" srcOrd="0" destOrd="0" presId="urn:microsoft.com/office/officeart/2005/8/layout/arrow2"/>
    <dgm:cxn modelId="{5512DA24-1FE3-4828-9466-0603162CB0BD}" type="presOf" srcId="{97B3190D-1017-4797-B356-E85681A9B0F1}" destId="{5B9CE687-9A12-4C68-BB2A-3B6143A100E0}" srcOrd="0" destOrd="0" presId="urn:microsoft.com/office/officeart/2005/8/layout/arrow2"/>
    <dgm:cxn modelId="{BF26E705-FAF3-480C-9AEF-90251DF49E6B}" srcId="{20A86CD8-2DC7-4762-A147-8C53F16DBE74}" destId="{62DD6CC7-5028-4C7A-9464-298ADDAA6AE1}" srcOrd="1" destOrd="0" parTransId="{5AC2EE13-0E7F-4DAD-9753-9FAF9720BA16}" sibTransId="{883960FE-CE2F-4114-8C0E-920FE87F1C10}"/>
    <dgm:cxn modelId="{3D378C37-C4C7-4C00-B6FA-2FF202866E40}" type="presParOf" srcId="{D646F512-A029-4FE3-B1F5-299B7923555F}" destId="{2C81FBD8-FA11-4EAB-B029-BE8399B6C9A2}" srcOrd="0" destOrd="0" presId="urn:microsoft.com/office/officeart/2005/8/layout/arrow2"/>
    <dgm:cxn modelId="{535EE645-909B-42FC-B8F6-4AD5B6C0385B}" type="presParOf" srcId="{D646F512-A029-4FE3-B1F5-299B7923555F}" destId="{6391F0D0-E8EC-433C-AEE8-26C5A68B9B7A}" srcOrd="1" destOrd="0" presId="urn:microsoft.com/office/officeart/2005/8/layout/arrow2"/>
    <dgm:cxn modelId="{2C39C0C3-D2AA-452D-855C-57E61BD81685}" type="presParOf" srcId="{6391F0D0-E8EC-433C-AEE8-26C5A68B9B7A}" destId="{801447FA-DC89-4EB5-B2D7-3399F77F95F2}" srcOrd="0" destOrd="0" presId="urn:microsoft.com/office/officeart/2005/8/layout/arrow2"/>
    <dgm:cxn modelId="{B94D71E4-CFC1-4D8B-BFD6-BD7B87D94FC0}" type="presParOf" srcId="{6391F0D0-E8EC-433C-AEE8-26C5A68B9B7A}" destId="{5B9CE687-9A12-4C68-BB2A-3B6143A100E0}" srcOrd="1" destOrd="0" presId="urn:microsoft.com/office/officeart/2005/8/layout/arrow2"/>
    <dgm:cxn modelId="{14C1809E-2C53-4793-926A-A15828297495}" type="presParOf" srcId="{6391F0D0-E8EC-433C-AEE8-26C5A68B9B7A}" destId="{1B420C17-5F82-4919-9A40-9ADFDA4F061C}" srcOrd="2" destOrd="0" presId="urn:microsoft.com/office/officeart/2005/8/layout/arrow2"/>
    <dgm:cxn modelId="{ACAD8063-08CC-4406-8751-0AD1B4A6AB9D}" type="presParOf" srcId="{6391F0D0-E8EC-433C-AEE8-26C5A68B9B7A}" destId="{8254B773-9459-4139-985A-7BFC8178AC7E}" srcOrd="3" destOrd="0" presId="urn:microsoft.com/office/officeart/2005/8/layout/arrow2"/>
    <dgm:cxn modelId="{E534F9D2-3E8D-4252-8B37-1A8D05BD84F3}" type="presParOf" srcId="{6391F0D0-E8EC-433C-AEE8-26C5A68B9B7A}" destId="{053283D4-7242-4C9B-9282-3C579851226B}" srcOrd="4" destOrd="0" presId="urn:microsoft.com/office/officeart/2005/8/layout/arrow2"/>
    <dgm:cxn modelId="{B826CBE9-55D4-4438-9BD7-0B76C7430ADF}" type="presParOf" srcId="{6391F0D0-E8EC-433C-AEE8-26C5A68B9B7A}" destId="{2F2D22A6-59E6-4068-8E00-F7D16DACACAD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58D3DCB-B3AB-4057-8671-4F4E0D28350F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76A6E9-FA1A-47ED-8A22-5FD33BE5520C}">
      <dgm:prSet phldrT="[Текст]"/>
      <dgm:spPr/>
      <dgm:t>
        <a:bodyPr/>
        <a:lstStyle/>
        <a:p>
          <a:r>
            <a:rPr lang="ru-RU" b="0" smtClean="0">
              <a:latin typeface="Times New Roman" pitchFamily="18" charset="0"/>
              <a:cs typeface="Times New Roman" pitchFamily="18" charset="0"/>
            </a:rPr>
            <a:t>- развитие способности сравнивать предметы по цвету, форме, величине; определять их место положения в пространстве;</a:t>
          </a:r>
          <a:endParaRPr lang="ru-RU" b="0" dirty="0">
            <a:latin typeface="Times New Roman" pitchFamily="18" charset="0"/>
            <a:cs typeface="Times New Roman" pitchFamily="18" charset="0"/>
          </a:endParaRPr>
        </a:p>
      </dgm:t>
    </dgm:pt>
    <dgm:pt modelId="{F8A779E9-7BE4-4458-9322-E55CA0DB0D1E}" type="parTrans" cxnId="{3CC79E54-58C9-4489-A86D-136DF43607E9}">
      <dgm:prSet/>
      <dgm:spPr/>
      <dgm:t>
        <a:bodyPr/>
        <a:lstStyle/>
        <a:p>
          <a:endParaRPr lang="ru-RU"/>
        </a:p>
      </dgm:t>
    </dgm:pt>
    <dgm:pt modelId="{197CE1DD-1E68-407B-A5B4-0D26B3CDB703}" type="sibTrans" cxnId="{3CC79E54-58C9-4489-A86D-136DF43607E9}">
      <dgm:prSet/>
      <dgm:spPr/>
      <dgm:t>
        <a:bodyPr/>
        <a:lstStyle/>
        <a:p>
          <a:endParaRPr lang="ru-RU"/>
        </a:p>
      </dgm:t>
    </dgm:pt>
    <dgm:pt modelId="{F5EE0B31-98AA-4FE3-9845-9493FE60D9C3}" type="asst">
      <dgm:prSet phldrT="[Текст]"/>
      <dgm:spPr/>
      <dgm:t>
        <a:bodyPr/>
        <a:lstStyle/>
        <a:p>
          <a:r>
            <a:rPr lang="ru-RU" smtClean="0">
              <a:latin typeface="Times New Roman" pitchFamily="18" charset="0"/>
              <a:cs typeface="Times New Roman" pitchFamily="18" charset="0"/>
            </a:rPr>
            <a:t>- развитие познавательно исследовательской и конструктивной деятельности;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6A0401C-AEBE-472C-8C02-175AEFB24135}" type="parTrans" cxnId="{ED98B988-333E-400F-BF7B-592E3BBDBB9C}">
      <dgm:prSet/>
      <dgm:spPr/>
      <dgm:t>
        <a:bodyPr/>
        <a:lstStyle/>
        <a:p>
          <a:endParaRPr lang="ru-RU"/>
        </a:p>
      </dgm:t>
    </dgm:pt>
    <dgm:pt modelId="{FAC3C0E0-5406-4A9C-99E0-80A0D42508B3}" type="sibTrans" cxnId="{ED98B988-333E-400F-BF7B-592E3BBDBB9C}">
      <dgm:prSet/>
      <dgm:spPr/>
      <dgm:t>
        <a:bodyPr/>
        <a:lstStyle/>
        <a:p>
          <a:endParaRPr lang="ru-RU"/>
        </a:p>
      </dgm:t>
    </dgm:pt>
    <dgm:pt modelId="{4AE1E36C-0529-4D77-AA92-DDB3EDD9F606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- развитие умения устанавливать связь между создаваемыми конструкциями и реальными объектами окружающего мира;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9E2B872-5B92-419A-837D-4A826051583E}" type="parTrans" cxnId="{3226832F-A0E4-489B-83C6-2A03B31C0019}">
      <dgm:prSet/>
      <dgm:spPr/>
      <dgm:t>
        <a:bodyPr/>
        <a:lstStyle/>
        <a:p>
          <a:endParaRPr lang="ru-RU"/>
        </a:p>
      </dgm:t>
    </dgm:pt>
    <dgm:pt modelId="{97FDBA57-BD77-4D0B-A8D5-F02BD7B628A8}" type="sibTrans" cxnId="{3226832F-A0E4-489B-83C6-2A03B31C0019}">
      <dgm:prSet/>
      <dgm:spPr/>
      <dgm:t>
        <a:bodyPr/>
        <a:lstStyle/>
        <a:p>
          <a:endParaRPr lang="ru-RU"/>
        </a:p>
      </dgm:t>
    </dgm:pt>
    <dgm:pt modelId="{C96F1F4E-3D74-441B-9B43-B1AA46A28E15}">
      <dgm:prSet phldrT="[Текст]"/>
      <dgm:spPr/>
      <dgm:t>
        <a:bodyPr/>
        <a:lstStyle/>
        <a:p>
          <a:r>
            <a:rPr lang="ru-RU" smtClean="0">
              <a:latin typeface="Times New Roman" pitchFamily="18" charset="0"/>
              <a:cs typeface="Times New Roman" pitchFamily="18" charset="0"/>
            </a:rPr>
            <a:t>- формирование умения путём проб, сравнений, обследовательских действий самостоятельно подбирать нужный материал;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32A0AD2-B1FE-4887-B13C-71DF7CCE0639}" type="parTrans" cxnId="{68CAB134-545E-4D18-B3B1-BFA30C69CB6E}">
      <dgm:prSet/>
      <dgm:spPr/>
      <dgm:t>
        <a:bodyPr/>
        <a:lstStyle/>
        <a:p>
          <a:endParaRPr lang="ru-RU"/>
        </a:p>
      </dgm:t>
    </dgm:pt>
    <dgm:pt modelId="{F5C050EA-003F-4C0B-9C03-9C35FF6EFCD4}" type="sibTrans" cxnId="{68CAB134-545E-4D18-B3B1-BFA30C69CB6E}">
      <dgm:prSet/>
      <dgm:spPr/>
      <dgm:t>
        <a:bodyPr/>
        <a:lstStyle/>
        <a:p>
          <a:endParaRPr lang="ru-RU"/>
        </a:p>
      </dgm:t>
    </dgm:pt>
    <dgm:pt modelId="{071309BB-C112-42EA-A201-A70559948F17}">
      <dgm:prSet/>
      <dgm:spPr/>
      <dgm:t>
        <a:bodyPr/>
        <a:lstStyle/>
        <a:p>
          <a:r>
            <a:rPr lang="ru-RU" smtClean="0">
              <a:latin typeface="Times New Roman" pitchFamily="18" charset="0"/>
              <a:cs typeface="Times New Roman" pitchFamily="18" charset="0"/>
            </a:rPr>
            <a:t>- умение выдвигать предположения и самостоятельно их проверять, осуществляя практические и мыслительные действия;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BD9C92D-2CB2-4F75-A2A9-99273CAF7CEF}" type="parTrans" cxnId="{B7C47D37-9AF9-45B5-AF52-35B9449D0373}">
      <dgm:prSet/>
      <dgm:spPr/>
      <dgm:t>
        <a:bodyPr/>
        <a:lstStyle/>
        <a:p>
          <a:endParaRPr lang="ru-RU"/>
        </a:p>
      </dgm:t>
    </dgm:pt>
    <dgm:pt modelId="{5B45F2C5-DDAD-4B62-B42B-C7FD7511FF4B}" type="sibTrans" cxnId="{B7C47D37-9AF9-45B5-AF52-35B9449D0373}">
      <dgm:prSet/>
      <dgm:spPr/>
      <dgm:t>
        <a:bodyPr/>
        <a:lstStyle/>
        <a:p>
          <a:endParaRPr lang="ru-RU"/>
        </a:p>
      </dgm:t>
    </dgm:pt>
    <dgm:pt modelId="{F009B178-2950-41E0-8C77-ACC5ACBB0618}" type="pres">
      <dgm:prSet presAssocID="{258D3DCB-B3AB-4057-8671-4F4E0D28350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28BDF23-DCB8-41FC-8F73-DED94E4EFB35}" type="pres">
      <dgm:prSet presAssocID="{F576A6E9-FA1A-47ED-8A22-5FD33BE5520C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9DDDA57B-3285-4013-B84F-B9C511348F39}" type="pres">
      <dgm:prSet presAssocID="{F576A6E9-FA1A-47ED-8A22-5FD33BE5520C}" presName="rootComposite1" presStyleCnt="0"/>
      <dgm:spPr/>
      <dgm:t>
        <a:bodyPr/>
        <a:lstStyle/>
        <a:p>
          <a:endParaRPr lang="ru-RU"/>
        </a:p>
      </dgm:t>
    </dgm:pt>
    <dgm:pt modelId="{0E3CB3C9-CCA7-49B8-8D37-D4810D4B962C}" type="pres">
      <dgm:prSet presAssocID="{F576A6E9-FA1A-47ED-8A22-5FD33BE5520C}" presName="rootText1" presStyleLbl="node0" presStyleIdx="0" presStyleCnt="1" custScaleX="581248" custScaleY="3438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BAB70F-422D-4275-AC31-02C8CBA5A932}" type="pres">
      <dgm:prSet presAssocID="{F576A6E9-FA1A-47ED-8A22-5FD33BE5520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3570523-6D92-4854-9E04-615AA9638124}" type="pres">
      <dgm:prSet presAssocID="{F576A6E9-FA1A-47ED-8A22-5FD33BE5520C}" presName="hierChild2" presStyleCnt="0"/>
      <dgm:spPr/>
      <dgm:t>
        <a:bodyPr/>
        <a:lstStyle/>
        <a:p>
          <a:endParaRPr lang="ru-RU"/>
        </a:p>
      </dgm:t>
    </dgm:pt>
    <dgm:pt modelId="{5C563218-C39C-444E-9D68-F1DA327A1CE8}" type="pres">
      <dgm:prSet presAssocID="{C9E2B872-5B92-419A-837D-4A826051583E}" presName="Name37" presStyleLbl="parChTrans1D2" presStyleIdx="0" presStyleCnt="4"/>
      <dgm:spPr/>
      <dgm:t>
        <a:bodyPr/>
        <a:lstStyle/>
        <a:p>
          <a:endParaRPr lang="ru-RU"/>
        </a:p>
      </dgm:t>
    </dgm:pt>
    <dgm:pt modelId="{A27F5E34-C9A6-4135-AC84-B734B3D78DFF}" type="pres">
      <dgm:prSet presAssocID="{4AE1E36C-0529-4D77-AA92-DDB3EDD9F606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62DA61A1-403A-41FC-8BD7-28ED761284FD}" type="pres">
      <dgm:prSet presAssocID="{4AE1E36C-0529-4D77-AA92-DDB3EDD9F606}" presName="rootComposite" presStyleCnt="0"/>
      <dgm:spPr/>
      <dgm:t>
        <a:bodyPr/>
        <a:lstStyle/>
        <a:p>
          <a:endParaRPr lang="ru-RU"/>
        </a:p>
      </dgm:t>
    </dgm:pt>
    <dgm:pt modelId="{5B5B3871-FF32-40B2-AAAF-BBA3D6CD1FF5}" type="pres">
      <dgm:prSet presAssocID="{4AE1E36C-0529-4D77-AA92-DDB3EDD9F606}" presName="rootText" presStyleLbl="node2" presStyleIdx="0" presStyleCnt="3" custScaleX="346236" custScaleY="5984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12DC6E-6CC8-485B-8F3D-9FEBF7E0EA50}" type="pres">
      <dgm:prSet presAssocID="{4AE1E36C-0529-4D77-AA92-DDB3EDD9F606}" presName="rootConnector" presStyleLbl="node2" presStyleIdx="0" presStyleCnt="3"/>
      <dgm:spPr/>
      <dgm:t>
        <a:bodyPr/>
        <a:lstStyle/>
        <a:p>
          <a:endParaRPr lang="ru-RU"/>
        </a:p>
      </dgm:t>
    </dgm:pt>
    <dgm:pt modelId="{6DCF31C4-6750-4022-8E59-86C50983C209}" type="pres">
      <dgm:prSet presAssocID="{4AE1E36C-0529-4D77-AA92-DDB3EDD9F606}" presName="hierChild4" presStyleCnt="0"/>
      <dgm:spPr/>
      <dgm:t>
        <a:bodyPr/>
        <a:lstStyle/>
        <a:p>
          <a:endParaRPr lang="ru-RU"/>
        </a:p>
      </dgm:t>
    </dgm:pt>
    <dgm:pt modelId="{F2E74F78-0BBB-46D8-9031-9A9FB83BF016}" type="pres">
      <dgm:prSet presAssocID="{4AE1E36C-0529-4D77-AA92-DDB3EDD9F606}" presName="hierChild5" presStyleCnt="0"/>
      <dgm:spPr/>
      <dgm:t>
        <a:bodyPr/>
        <a:lstStyle/>
        <a:p>
          <a:endParaRPr lang="ru-RU"/>
        </a:p>
      </dgm:t>
    </dgm:pt>
    <dgm:pt modelId="{916BF77F-3E35-43EE-B82A-6C57DDAE7CF9}" type="pres">
      <dgm:prSet presAssocID="{C32A0AD2-B1FE-4887-B13C-71DF7CCE0639}" presName="Name37" presStyleLbl="parChTrans1D2" presStyleIdx="1" presStyleCnt="4"/>
      <dgm:spPr/>
      <dgm:t>
        <a:bodyPr/>
        <a:lstStyle/>
        <a:p>
          <a:endParaRPr lang="ru-RU"/>
        </a:p>
      </dgm:t>
    </dgm:pt>
    <dgm:pt modelId="{5E2291D1-CE2B-4FBA-A11F-4F8CDE7639C7}" type="pres">
      <dgm:prSet presAssocID="{C96F1F4E-3D74-441B-9B43-B1AA46A28E15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7B2C8B6E-8A7E-4D04-88BC-D303C49E86CB}" type="pres">
      <dgm:prSet presAssocID="{C96F1F4E-3D74-441B-9B43-B1AA46A28E15}" presName="rootComposite" presStyleCnt="0"/>
      <dgm:spPr/>
      <dgm:t>
        <a:bodyPr/>
        <a:lstStyle/>
        <a:p>
          <a:endParaRPr lang="ru-RU"/>
        </a:p>
      </dgm:t>
    </dgm:pt>
    <dgm:pt modelId="{F3471CB2-B72F-4EEA-B8C5-C270718DB8BC}" type="pres">
      <dgm:prSet presAssocID="{C96F1F4E-3D74-441B-9B43-B1AA46A28E15}" presName="rootText" presStyleLbl="node2" presStyleIdx="1" presStyleCnt="3" custScaleX="299629" custScaleY="6016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C180AE-0099-4178-B22F-9FB06677471A}" type="pres">
      <dgm:prSet presAssocID="{C96F1F4E-3D74-441B-9B43-B1AA46A28E15}" presName="rootConnector" presStyleLbl="node2" presStyleIdx="1" presStyleCnt="3"/>
      <dgm:spPr/>
      <dgm:t>
        <a:bodyPr/>
        <a:lstStyle/>
        <a:p>
          <a:endParaRPr lang="ru-RU"/>
        </a:p>
      </dgm:t>
    </dgm:pt>
    <dgm:pt modelId="{31C54C49-7076-4378-9C40-522459E0CE44}" type="pres">
      <dgm:prSet presAssocID="{C96F1F4E-3D74-441B-9B43-B1AA46A28E15}" presName="hierChild4" presStyleCnt="0"/>
      <dgm:spPr/>
      <dgm:t>
        <a:bodyPr/>
        <a:lstStyle/>
        <a:p>
          <a:endParaRPr lang="ru-RU"/>
        </a:p>
      </dgm:t>
    </dgm:pt>
    <dgm:pt modelId="{60D6818F-497E-4808-BCBE-7520C21185ED}" type="pres">
      <dgm:prSet presAssocID="{C96F1F4E-3D74-441B-9B43-B1AA46A28E15}" presName="hierChild5" presStyleCnt="0"/>
      <dgm:spPr/>
      <dgm:t>
        <a:bodyPr/>
        <a:lstStyle/>
        <a:p>
          <a:endParaRPr lang="ru-RU"/>
        </a:p>
      </dgm:t>
    </dgm:pt>
    <dgm:pt modelId="{A78BEEA2-0CD0-4608-8A91-C3C60DBC33B2}" type="pres">
      <dgm:prSet presAssocID="{DBD9C92D-2CB2-4F75-A2A9-99273CAF7CEF}" presName="Name37" presStyleLbl="parChTrans1D2" presStyleIdx="2" presStyleCnt="4"/>
      <dgm:spPr/>
      <dgm:t>
        <a:bodyPr/>
        <a:lstStyle/>
        <a:p>
          <a:endParaRPr lang="ru-RU"/>
        </a:p>
      </dgm:t>
    </dgm:pt>
    <dgm:pt modelId="{F191467B-D236-42EE-8E20-6EE670BCFE7B}" type="pres">
      <dgm:prSet presAssocID="{071309BB-C112-42EA-A201-A70559948F1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BEBFF6C8-51FF-4D5F-A1D3-A5BCD2095E4E}" type="pres">
      <dgm:prSet presAssocID="{071309BB-C112-42EA-A201-A70559948F17}" presName="rootComposite" presStyleCnt="0"/>
      <dgm:spPr/>
      <dgm:t>
        <a:bodyPr/>
        <a:lstStyle/>
        <a:p>
          <a:endParaRPr lang="ru-RU"/>
        </a:p>
      </dgm:t>
    </dgm:pt>
    <dgm:pt modelId="{C898B8AD-4E7A-477A-A8B5-E31566EEDD51}" type="pres">
      <dgm:prSet presAssocID="{071309BB-C112-42EA-A201-A70559948F17}" presName="rootText" presStyleLbl="node2" presStyleIdx="2" presStyleCnt="3" custScaleX="205473" custScaleY="7026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F42FFA-87A9-40C7-B3AF-A732E267CCA1}" type="pres">
      <dgm:prSet presAssocID="{071309BB-C112-42EA-A201-A70559948F17}" presName="rootConnector" presStyleLbl="node2" presStyleIdx="2" presStyleCnt="3"/>
      <dgm:spPr/>
      <dgm:t>
        <a:bodyPr/>
        <a:lstStyle/>
        <a:p>
          <a:endParaRPr lang="ru-RU"/>
        </a:p>
      </dgm:t>
    </dgm:pt>
    <dgm:pt modelId="{4F942EDF-314B-4ECA-80CB-B643D52E0284}" type="pres">
      <dgm:prSet presAssocID="{071309BB-C112-42EA-A201-A70559948F17}" presName="hierChild4" presStyleCnt="0"/>
      <dgm:spPr/>
      <dgm:t>
        <a:bodyPr/>
        <a:lstStyle/>
        <a:p>
          <a:endParaRPr lang="ru-RU"/>
        </a:p>
      </dgm:t>
    </dgm:pt>
    <dgm:pt modelId="{8495A181-24CC-42AB-A3F9-A3721D75E0C6}" type="pres">
      <dgm:prSet presAssocID="{071309BB-C112-42EA-A201-A70559948F17}" presName="hierChild5" presStyleCnt="0"/>
      <dgm:spPr/>
      <dgm:t>
        <a:bodyPr/>
        <a:lstStyle/>
        <a:p>
          <a:endParaRPr lang="ru-RU"/>
        </a:p>
      </dgm:t>
    </dgm:pt>
    <dgm:pt modelId="{349DC74C-0B13-460C-BE03-8B012F90D8D6}" type="pres">
      <dgm:prSet presAssocID="{F576A6E9-FA1A-47ED-8A22-5FD33BE5520C}" presName="hierChild3" presStyleCnt="0"/>
      <dgm:spPr/>
      <dgm:t>
        <a:bodyPr/>
        <a:lstStyle/>
        <a:p>
          <a:endParaRPr lang="ru-RU"/>
        </a:p>
      </dgm:t>
    </dgm:pt>
    <dgm:pt modelId="{968E6C95-EEA1-47A1-9A9E-8826A14451E7}" type="pres">
      <dgm:prSet presAssocID="{66A0401C-AEBE-472C-8C02-175AEFB24135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75956B43-F4AD-4753-A960-8189842395E3}" type="pres">
      <dgm:prSet presAssocID="{F5EE0B31-98AA-4FE3-9845-9493FE60D9C3}" presName="hierRoot3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1BFD638-C0E0-42DD-9304-785F4F6A3645}" type="pres">
      <dgm:prSet presAssocID="{F5EE0B31-98AA-4FE3-9845-9493FE60D9C3}" presName="rootComposite3" presStyleCnt="0"/>
      <dgm:spPr/>
      <dgm:t>
        <a:bodyPr/>
        <a:lstStyle/>
        <a:p>
          <a:endParaRPr lang="ru-RU"/>
        </a:p>
      </dgm:t>
    </dgm:pt>
    <dgm:pt modelId="{E6A08E34-AF40-4698-B9BF-28BC2115B3A8}" type="pres">
      <dgm:prSet presAssocID="{F5EE0B31-98AA-4FE3-9845-9493FE60D9C3}" presName="rootText3" presStyleLbl="asst1" presStyleIdx="0" presStyleCnt="1" custScaleX="520654" custScaleY="2154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6A7C60-BCED-47ED-8201-37AE820F67C2}" type="pres">
      <dgm:prSet presAssocID="{F5EE0B31-98AA-4FE3-9845-9493FE60D9C3}" presName="rootConnector3" presStyleLbl="asst1" presStyleIdx="0" presStyleCnt="1"/>
      <dgm:spPr/>
      <dgm:t>
        <a:bodyPr/>
        <a:lstStyle/>
        <a:p>
          <a:endParaRPr lang="ru-RU"/>
        </a:p>
      </dgm:t>
    </dgm:pt>
    <dgm:pt modelId="{389C4BD6-BA7D-4B45-B4A2-4B6415041D9A}" type="pres">
      <dgm:prSet presAssocID="{F5EE0B31-98AA-4FE3-9845-9493FE60D9C3}" presName="hierChild6" presStyleCnt="0"/>
      <dgm:spPr/>
      <dgm:t>
        <a:bodyPr/>
        <a:lstStyle/>
        <a:p>
          <a:endParaRPr lang="ru-RU"/>
        </a:p>
      </dgm:t>
    </dgm:pt>
    <dgm:pt modelId="{8CB88B2E-279A-44F3-94B3-09FE422EAFD5}" type="pres">
      <dgm:prSet presAssocID="{F5EE0B31-98AA-4FE3-9845-9493FE60D9C3}" presName="hierChild7" presStyleCnt="0"/>
      <dgm:spPr/>
      <dgm:t>
        <a:bodyPr/>
        <a:lstStyle/>
        <a:p>
          <a:endParaRPr lang="ru-RU"/>
        </a:p>
      </dgm:t>
    </dgm:pt>
  </dgm:ptLst>
  <dgm:cxnLst>
    <dgm:cxn modelId="{4BB1B07D-36C8-4981-AC5B-CE90C5F9DA0C}" type="presOf" srcId="{C96F1F4E-3D74-441B-9B43-B1AA46A28E15}" destId="{2DC180AE-0099-4178-B22F-9FB06677471A}" srcOrd="1" destOrd="0" presId="urn:microsoft.com/office/officeart/2005/8/layout/orgChart1"/>
    <dgm:cxn modelId="{AFD155CC-9312-4EA3-B324-C8110A9DCE9C}" type="presOf" srcId="{C9E2B872-5B92-419A-837D-4A826051583E}" destId="{5C563218-C39C-444E-9D68-F1DA327A1CE8}" srcOrd="0" destOrd="0" presId="urn:microsoft.com/office/officeart/2005/8/layout/orgChart1"/>
    <dgm:cxn modelId="{FF4C850C-5014-446D-8629-50B9990BEE99}" type="presOf" srcId="{F5EE0B31-98AA-4FE3-9845-9493FE60D9C3}" destId="{6A6A7C60-BCED-47ED-8201-37AE820F67C2}" srcOrd="1" destOrd="0" presId="urn:microsoft.com/office/officeart/2005/8/layout/orgChart1"/>
    <dgm:cxn modelId="{B7C47D37-9AF9-45B5-AF52-35B9449D0373}" srcId="{F576A6E9-FA1A-47ED-8A22-5FD33BE5520C}" destId="{071309BB-C112-42EA-A201-A70559948F17}" srcOrd="3" destOrd="0" parTransId="{DBD9C92D-2CB2-4F75-A2A9-99273CAF7CEF}" sibTransId="{5B45F2C5-DDAD-4B62-B42B-C7FD7511FF4B}"/>
    <dgm:cxn modelId="{3CC79E54-58C9-4489-A86D-136DF43607E9}" srcId="{258D3DCB-B3AB-4057-8671-4F4E0D28350F}" destId="{F576A6E9-FA1A-47ED-8A22-5FD33BE5520C}" srcOrd="0" destOrd="0" parTransId="{F8A779E9-7BE4-4458-9322-E55CA0DB0D1E}" sibTransId="{197CE1DD-1E68-407B-A5B4-0D26B3CDB703}"/>
    <dgm:cxn modelId="{2CC3DF05-27DF-4196-B617-93F969D031C3}" type="presOf" srcId="{4AE1E36C-0529-4D77-AA92-DDB3EDD9F606}" destId="{0C12DC6E-6CC8-485B-8F3D-9FEBF7E0EA50}" srcOrd="1" destOrd="0" presId="urn:microsoft.com/office/officeart/2005/8/layout/orgChart1"/>
    <dgm:cxn modelId="{68CAB134-545E-4D18-B3B1-BFA30C69CB6E}" srcId="{F576A6E9-FA1A-47ED-8A22-5FD33BE5520C}" destId="{C96F1F4E-3D74-441B-9B43-B1AA46A28E15}" srcOrd="2" destOrd="0" parTransId="{C32A0AD2-B1FE-4887-B13C-71DF7CCE0639}" sibTransId="{F5C050EA-003F-4C0B-9C03-9C35FF6EFCD4}"/>
    <dgm:cxn modelId="{3226832F-A0E4-489B-83C6-2A03B31C0019}" srcId="{F576A6E9-FA1A-47ED-8A22-5FD33BE5520C}" destId="{4AE1E36C-0529-4D77-AA92-DDB3EDD9F606}" srcOrd="1" destOrd="0" parTransId="{C9E2B872-5B92-419A-837D-4A826051583E}" sibTransId="{97FDBA57-BD77-4D0B-A8D5-F02BD7B628A8}"/>
    <dgm:cxn modelId="{9A2C789E-79C1-4273-8A17-67E74A2D6A99}" type="presOf" srcId="{4AE1E36C-0529-4D77-AA92-DDB3EDD9F606}" destId="{5B5B3871-FF32-40B2-AAAF-BBA3D6CD1FF5}" srcOrd="0" destOrd="0" presId="urn:microsoft.com/office/officeart/2005/8/layout/orgChart1"/>
    <dgm:cxn modelId="{156133B0-3FFA-423F-B302-653EC70B0491}" type="presOf" srcId="{F576A6E9-FA1A-47ED-8A22-5FD33BE5520C}" destId="{0E3CB3C9-CCA7-49B8-8D37-D4810D4B962C}" srcOrd="0" destOrd="0" presId="urn:microsoft.com/office/officeart/2005/8/layout/orgChart1"/>
    <dgm:cxn modelId="{FED82F71-A307-4A92-A240-13DF543D1B6F}" type="presOf" srcId="{F5EE0B31-98AA-4FE3-9845-9493FE60D9C3}" destId="{E6A08E34-AF40-4698-B9BF-28BC2115B3A8}" srcOrd="0" destOrd="0" presId="urn:microsoft.com/office/officeart/2005/8/layout/orgChart1"/>
    <dgm:cxn modelId="{C17F0411-D4D0-47B5-94F3-543E0B8F2146}" type="presOf" srcId="{071309BB-C112-42EA-A201-A70559948F17}" destId="{C898B8AD-4E7A-477A-A8B5-E31566EEDD51}" srcOrd="0" destOrd="0" presId="urn:microsoft.com/office/officeart/2005/8/layout/orgChart1"/>
    <dgm:cxn modelId="{1E5E9EB5-A1D9-4E51-A467-81E0DE73B237}" type="presOf" srcId="{071309BB-C112-42EA-A201-A70559948F17}" destId="{18F42FFA-87A9-40C7-B3AF-A732E267CCA1}" srcOrd="1" destOrd="0" presId="urn:microsoft.com/office/officeart/2005/8/layout/orgChart1"/>
    <dgm:cxn modelId="{7672EAC6-C1EA-4FE8-A662-282F53738CB3}" type="presOf" srcId="{F576A6E9-FA1A-47ED-8A22-5FD33BE5520C}" destId="{77BAB70F-422D-4275-AC31-02C8CBA5A932}" srcOrd="1" destOrd="0" presId="urn:microsoft.com/office/officeart/2005/8/layout/orgChart1"/>
    <dgm:cxn modelId="{6D5C9E4F-B580-4866-85A2-77D892AAC32C}" type="presOf" srcId="{258D3DCB-B3AB-4057-8671-4F4E0D28350F}" destId="{F009B178-2950-41E0-8C77-ACC5ACBB0618}" srcOrd="0" destOrd="0" presId="urn:microsoft.com/office/officeart/2005/8/layout/orgChart1"/>
    <dgm:cxn modelId="{4EED26D4-9789-4AAB-9DEA-FEAC5168F632}" type="presOf" srcId="{DBD9C92D-2CB2-4F75-A2A9-99273CAF7CEF}" destId="{A78BEEA2-0CD0-4608-8A91-C3C60DBC33B2}" srcOrd="0" destOrd="0" presId="urn:microsoft.com/office/officeart/2005/8/layout/orgChart1"/>
    <dgm:cxn modelId="{F574F4D7-6E8A-4D9E-9542-0CD8D28CF34D}" type="presOf" srcId="{66A0401C-AEBE-472C-8C02-175AEFB24135}" destId="{968E6C95-EEA1-47A1-9A9E-8826A14451E7}" srcOrd="0" destOrd="0" presId="urn:microsoft.com/office/officeart/2005/8/layout/orgChart1"/>
    <dgm:cxn modelId="{DD4271DD-D3CB-410E-AA33-C074B521333A}" type="presOf" srcId="{C32A0AD2-B1FE-4887-B13C-71DF7CCE0639}" destId="{916BF77F-3E35-43EE-B82A-6C57DDAE7CF9}" srcOrd="0" destOrd="0" presId="urn:microsoft.com/office/officeart/2005/8/layout/orgChart1"/>
    <dgm:cxn modelId="{144C4E4E-1BBD-4C3E-B1F2-2FD8C0010F9C}" type="presOf" srcId="{C96F1F4E-3D74-441B-9B43-B1AA46A28E15}" destId="{F3471CB2-B72F-4EEA-B8C5-C270718DB8BC}" srcOrd="0" destOrd="0" presId="urn:microsoft.com/office/officeart/2005/8/layout/orgChart1"/>
    <dgm:cxn modelId="{ED98B988-333E-400F-BF7B-592E3BBDBB9C}" srcId="{F576A6E9-FA1A-47ED-8A22-5FD33BE5520C}" destId="{F5EE0B31-98AA-4FE3-9845-9493FE60D9C3}" srcOrd="0" destOrd="0" parTransId="{66A0401C-AEBE-472C-8C02-175AEFB24135}" sibTransId="{FAC3C0E0-5406-4A9C-99E0-80A0D42508B3}"/>
    <dgm:cxn modelId="{A51DFDD3-50C7-4FCC-B05C-169A4FF949C2}" type="presParOf" srcId="{F009B178-2950-41E0-8C77-ACC5ACBB0618}" destId="{728BDF23-DCB8-41FC-8F73-DED94E4EFB35}" srcOrd="0" destOrd="0" presId="urn:microsoft.com/office/officeart/2005/8/layout/orgChart1"/>
    <dgm:cxn modelId="{736191AD-9859-40E6-A86F-CD29E15C4BFD}" type="presParOf" srcId="{728BDF23-DCB8-41FC-8F73-DED94E4EFB35}" destId="{9DDDA57B-3285-4013-B84F-B9C511348F39}" srcOrd="0" destOrd="0" presId="urn:microsoft.com/office/officeart/2005/8/layout/orgChart1"/>
    <dgm:cxn modelId="{7E4CF3D3-E604-4FB3-9999-E94D6CB7C9BC}" type="presParOf" srcId="{9DDDA57B-3285-4013-B84F-B9C511348F39}" destId="{0E3CB3C9-CCA7-49B8-8D37-D4810D4B962C}" srcOrd="0" destOrd="0" presId="urn:microsoft.com/office/officeart/2005/8/layout/orgChart1"/>
    <dgm:cxn modelId="{1130913B-E94F-4A4B-BFFC-7148721E5532}" type="presParOf" srcId="{9DDDA57B-3285-4013-B84F-B9C511348F39}" destId="{77BAB70F-422D-4275-AC31-02C8CBA5A932}" srcOrd="1" destOrd="0" presId="urn:microsoft.com/office/officeart/2005/8/layout/orgChart1"/>
    <dgm:cxn modelId="{59D8FFA0-520B-41AC-83C9-BBD112DB18AC}" type="presParOf" srcId="{728BDF23-DCB8-41FC-8F73-DED94E4EFB35}" destId="{B3570523-6D92-4854-9E04-615AA9638124}" srcOrd="1" destOrd="0" presId="urn:microsoft.com/office/officeart/2005/8/layout/orgChart1"/>
    <dgm:cxn modelId="{02F7CDB3-4ABD-43DE-88F6-0AE6A704D22C}" type="presParOf" srcId="{B3570523-6D92-4854-9E04-615AA9638124}" destId="{5C563218-C39C-444E-9D68-F1DA327A1CE8}" srcOrd="0" destOrd="0" presId="urn:microsoft.com/office/officeart/2005/8/layout/orgChart1"/>
    <dgm:cxn modelId="{C9248F31-B8F1-4209-A1F2-AE3B01EC3DFA}" type="presParOf" srcId="{B3570523-6D92-4854-9E04-615AA9638124}" destId="{A27F5E34-C9A6-4135-AC84-B734B3D78DFF}" srcOrd="1" destOrd="0" presId="urn:microsoft.com/office/officeart/2005/8/layout/orgChart1"/>
    <dgm:cxn modelId="{9CBEB90B-DE82-43F8-BB1E-B737443B0BAC}" type="presParOf" srcId="{A27F5E34-C9A6-4135-AC84-B734B3D78DFF}" destId="{62DA61A1-403A-41FC-8BD7-28ED761284FD}" srcOrd="0" destOrd="0" presId="urn:microsoft.com/office/officeart/2005/8/layout/orgChart1"/>
    <dgm:cxn modelId="{FC79F59F-9C29-4552-939C-0984889AF0E3}" type="presParOf" srcId="{62DA61A1-403A-41FC-8BD7-28ED761284FD}" destId="{5B5B3871-FF32-40B2-AAAF-BBA3D6CD1FF5}" srcOrd="0" destOrd="0" presId="urn:microsoft.com/office/officeart/2005/8/layout/orgChart1"/>
    <dgm:cxn modelId="{0B99F97C-0E8A-40E1-8A18-2C552F0474A3}" type="presParOf" srcId="{62DA61A1-403A-41FC-8BD7-28ED761284FD}" destId="{0C12DC6E-6CC8-485B-8F3D-9FEBF7E0EA50}" srcOrd="1" destOrd="0" presId="urn:microsoft.com/office/officeart/2005/8/layout/orgChart1"/>
    <dgm:cxn modelId="{07C2B2FE-0DC4-4F64-8ABF-83C35E038BB8}" type="presParOf" srcId="{A27F5E34-C9A6-4135-AC84-B734B3D78DFF}" destId="{6DCF31C4-6750-4022-8E59-86C50983C209}" srcOrd="1" destOrd="0" presId="urn:microsoft.com/office/officeart/2005/8/layout/orgChart1"/>
    <dgm:cxn modelId="{D69E6433-4C6D-4DF3-B15D-6D6FCFA8B9D2}" type="presParOf" srcId="{A27F5E34-C9A6-4135-AC84-B734B3D78DFF}" destId="{F2E74F78-0BBB-46D8-9031-9A9FB83BF016}" srcOrd="2" destOrd="0" presId="urn:microsoft.com/office/officeart/2005/8/layout/orgChart1"/>
    <dgm:cxn modelId="{398187FC-41A4-4211-9730-FEAB13772743}" type="presParOf" srcId="{B3570523-6D92-4854-9E04-615AA9638124}" destId="{916BF77F-3E35-43EE-B82A-6C57DDAE7CF9}" srcOrd="2" destOrd="0" presId="urn:microsoft.com/office/officeart/2005/8/layout/orgChart1"/>
    <dgm:cxn modelId="{53A7312F-0D0B-421A-8C31-218ABD78E39C}" type="presParOf" srcId="{B3570523-6D92-4854-9E04-615AA9638124}" destId="{5E2291D1-CE2B-4FBA-A11F-4F8CDE7639C7}" srcOrd="3" destOrd="0" presId="urn:microsoft.com/office/officeart/2005/8/layout/orgChart1"/>
    <dgm:cxn modelId="{AB4BD84D-0FAC-4DA7-A639-99C7D66118A0}" type="presParOf" srcId="{5E2291D1-CE2B-4FBA-A11F-4F8CDE7639C7}" destId="{7B2C8B6E-8A7E-4D04-88BC-D303C49E86CB}" srcOrd="0" destOrd="0" presId="urn:microsoft.com/office/officeart/2005/8/layout/orgChart1"/>
    <dgm:cxn modelId="{46ADAB9A-2961-4BC5-B265-432EA9A8D13A}" type="presParOf" srcId="{7B2C8B6E-8A7E-4D04-88BC-D303C49E86CB}" destId="{F3471CB2-B72F-4EEA-B8C5-C270718DB8BC}" srcOrd="0" destOrd="0" presId="urn:microsoft.com/office/officeart/2005/8/layout/orgChart1"/>
    <dgm:cxn modelId="{B3905264-0F6E-4943-8CAA-41B023D7A454}" type="presParOf" srcId="{7B2C8B6E-8A7E-4D04-88BC-D303C49E86CB}" destId="{2DC180AE-0099-4178-B22F-9FB06677471A}" srcOrd="1" destOrd="0" presId="urn:microsoft.com/office/officeart/2005/8/layout/orgChart1"/>
    <dgm:cxn modelId="{689BBBD3-F172-4CAD-8D74-D15060B67BF6}" type="presParOf" srcId="{5E2291D1-CE2B-4FBA-A11F-4F8CDE7639C7}" destId="{31C54C49-7076-4378-9C40-522459E0CE44}" srcOrd="1" destOrd="0" presId="urn:microsoft.com/office/officeart/2005/8/layout/orgChart1"/>
    <dgm:cxn modelId="{16FF2BF3-23E7-493E-9104-349A25C4412C}" type="presParOf" srcId="{5E2291D1-CE2B-4FBA-A11F-4F8CDE7639C7}" destId="{60D6818F-497E-4808-BCBE-7520C21185ED}" srcOrd="2" destOrd="0" presId="urn:microsoft.com/office/officeart/2005/8/layout/orgChart1"/>
    <dgm:cxn modelId="{AD49F161-D48C-44CD-BBAA-68792F9E08E6}" type="presParOf" srcId="{B3570523-6D92-4854-9E04-615AA9638124}" destId="{A78BEEA2-0CD0-4608-8A91-C3C60DBC33B2}" srcOrd="4" destOrd="0" presId="urn:microsoft.com/office/officeart/2005/8/layout/orgChart1"/>
    <dgm:cxn modelId="{07117A47-A121-47D2-B1D1-A996DBFAF887}" type="presParOf" srcId="{B3570523-6D92-4854-9E04-615AA9638124}" destId="{F191467B-D236-42EE-8E20-6EE670BCFE7B}" srcOrd="5" destOrd="0" presId="urn:microsoft.com/office/officeart/2005/8/layout/orgChart1"/>
    <dgm:cxn modelId="{368D2B97-15CF-406C-9A58-FD6FE4A28D65}" type="presParOf" srcId="{F191467B-D236-42EE-8E20-6EE670BCFE7B}" destId="{BEBFF6C8-51FF-4D5F-A1D3-A5BCD2095E4E}" srcOrd="0" destOrd="0" presId="urn:microsoft.com/office/officeart/2005/8/layout/orgChart1"/>
    <dgm:cxn modelId="{F6242062-084B-440E-B51D-4A745CE64EA5}" type="presParOf" srcId="{BEBFF6C8-51FF-4D5F-A1D3-A5BCD2095E4E}" destId="{C898B8AD-4E7A-477A-A8B5-E31566EEDD51}" srcOrd="0" destOrd="0" presId="urn:microsoft.com/office/officeart/2005/8/layout/orgChart1"/>
    <dgm:cxn modelId="{883C7F74-2F09-4BCB-B8CE-B29823A7CE51}" type="presParOf" srcId="{BEBFF6C8-51FF-4D5F-A1D3-A5BCD2095E4E}" destId="{18F42FFA-87A9-40C7-B3AF-A732E267CCA1}" srcOrd="1" destOrd="0" presId="urn:microsoft.com/office/officeart/2005/8/layout/orgChart1"/>
    <dgm:cxn modelId="{9D07F772-D3DF-440C-8F49-2E753462B4B2}" type="presParOf" srcId="{F191467B-D236-42EE-8E20-6EE670BCFE7B}" destId="{4F942EDF-314B-4ECA-80CB-B643D52E0284}" srcOrd="1" destOrd="0" presId="urn:microsoft.com/office/officeart/2005/8/layout/orgChart1"/>
    <dgm:cxn modelId="{D8BA7299-F8BC-427E-9C1F-2A116AE9464A}" type="presParOf" srcId="{F191467B-D236-42EE-8E20-6EE670BCFE7B}" destId="{8495A181-24CC-42AB-A3F9-A3721D75E0C6}" srcOrd="2" destOrd="0" presId="urn:microsoft.com/office/officeart/2005/8/layout/orgChart1"/>
    <dgm:cxn modelId="{D06DCDBB-C285-4D80-8559-7FDD9E921DF0}" type="presParOf" srcId="{728BDF23-DCB8-41FC-8F73-DED94E4EFB35}" destId="{349DC74C-0B13-460C-BE03-8B012F90D8D6}" srcOrd="2" destOrd="0" presId="urn:microsoft.com/office/officeart/2005/8/layout/orgChart1"/>
    <dgm:cxn modelId="{A44DC4D1-0F82-4E5F-9EEB-98AE9ED2AE0F}" type="presParOf" srcId="{349DC74C-0B13-460C-BE03-8B012F90D8D6}" destId="{968E6C95-EEA1-47A1-9A9E-8826A14451E7}" srcOrd="0" destOrd="0" presId="urn:microsoft.com/office/officeart/2005/8/layout/orgChart1"/>
    <dgm:cxn modelId="{DEBE21F1-9CED-457F-93D0-D7EBEDF53BB9}" type="presParOf" srcId="{349DC74C-0B13-460C-BE03-8B012F90D8D6}" destId="{75956B43-F4AD-4753-A960-8189842395E3}" srcOrd="1" destOrd="0" presId="urn:microsoft.com/office/officeart/2005/8/layout/orgChart1"/>
    <dgm:cxn modelId="{C1B30F90-69EE-419C-A427-99C418881B07}" type="presParOf" srcId="{75956B43-F4AD-4753-A960-8189842395E3}" destId="{11BFD638-C0E0-42DD-9304-785F4F6A3645}" srcOrd="0" destOrd="0" presId="urn:microsoft.com/office/officeart/2005/8/layout/orgChart1"/>
    <dgm:cxn modelId="{C6191B14-1B87-4F0B-B150-3EE6C8D4CE22}" type="presParOf" srcId="{11BFD638-C0E0-42DD-9304-785F4F6A3645}" destId="{E6A08E34-AF40-4698-B9BF-28BC2115B3A8}" srcOrd="0" destOrd="0" presId="urn:microsoft.com/office/officeart/2005/8/layout/orgChart1"/>
    <dgm:cxn modelId="{ABA56B99-657E-4D58-9B1E-C321615F4DD7}" type="presParOf" srcId="{11BFD638-C0E0-42DD-9304-785F4F6A3645}" destId="{6A6A7C60-BCED-47ED-8201-37AE820F67C2}" srcOrd="1" destOrd="0" presId="urn:microsoft.com/office/officeart/2005/8/layout/orgChart1"/>
    <dgm:cxn modelId="{CA8B0126-FA05-462F-AB04-C5C073805D9F}" type="presParOf" srcId="{75956B43-F4AD-4753-A960-8189842395E3}" destId="{389C4BD6-BA7D-4B45-B4A2-4B6415041D9A}" srcOrd="1" destOrd="0" presId="urn:microsoft.com/office/officeart/2005/8/layout/orgChart1"/>
    <dgm:cxn modelId="{5537E102-8D3C-4A62-A80E-79D4553A9AB6}" type="presParOf" srcId="{75956B43-F4AD-4753-A960-8189842395E3}" destId="{8CB88B2E-279A-44F3-94B3-09FE422EAFD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970635C-C6DB-40E6-A23F-EC1A08769A8A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E7C26D3-D0F6-48C0-BA7B-857D54745890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0" baseline="0" dirty="0" smtClean="0">
              <a:latin typeface="Times New Roman" pitchFamily="18" charset="0"/>
              <a:cs typeface="Times New Roman" pitchFamily="18" charset="0"/>
            </a:rPr>
            <a:t>Образовательная область «Речевое развитие»</a:t>
          </a:r>
          <a:endParaRPr lang="ru-RU" b="0" baseline="0" dirty="0">
            <a:latin typeface="Times New Roman" pitchFamily="18" charset="0"/>
            <a:cs typeface="Times New Roman" pitchFamily="18" charset="0"/>
          </a:endParaRPr>
        </a:p>
      </dgm:t>
    </dgm:pt>
    <dgm:pt modelId="{3B2B5F57-248E-46D6-92EF-AEDD6DCC3098}" type="parTrans" cxnId="{883E7AB6-25F9-4FC6-B8DF-6871C8D7129E}">
      <dgm:prSet/>
      <dgm:spPr/>
      <dgm:t>
        <a:bodyPr/>
        <a:lstStyle/>
        <a:p>
          <a:endParaRPr lang="ru-RU"/>
        </a:p>
      </dgm:t>
    </dgm:pt>
    <dgm:pt modelId="{3ED988F0-E14B-4970-9697-04466FFD6DFC}" type="sibTrans" cxnId="{883E7AB6-25F9-4FC6-B8DF-6871C8D7129E}">
      <dgm:prSet/>
      <dgm:spPr/>
      <dgm:t>
        <a:bodyPr/>
        <a:lstStyle/>
        <a:p>
          <a:endParaRPr lang="ru-RU"/>
        </a:p>
      </dgm:t>
    </dgm:pt>
    <dgm:pt modelId="{0F3D2352-6544-45BF-A92D-49674BD021F2}" type="pres">
      <dgm:prSet presAssocID="{C970635C-C6DB-40E6-A23F-EC1A08769A8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D1C343-0CBB-4178-9C8F-E26DA6A1F29E}" type="pres">
      <dgm:prSet presAssocID="{DE7C26D3-D0F6-48C0-BA7B-857D54745890}" presName="circle1" presStyleLbl="node1" presStyleIdx="0" presStyleCnt="1"/>
      <dgm:spPr/>
    </dgm:pt>
    <dgm:pt modelId="{7EABB2CB-6B92-4A08-8645-E8B6C5EA5B8D}" type="pres">
      <dgm:prSet presAssocID="{DE7C26D3-D0F6-48C0-BA7B-857D54745890}" presName="space" presStyleCnt="0"/>
      <dgm:spPr/>
    </dgm:pt>
    <dgm:pt modelId="{2E9F7A1B-DEE7-40CE-B58D-AA20E6CAEC19}" type="pres">
      <dgm:prSet presAssocID="{DE7C26D3-D0F6-48C0-BA7B-857D54745890}" presName="rect1" presStyleLbl="alignAcc1" presStyleIdx="0" presStyleCnt="1"/>
      <dgm:spPr/>
      <dgm:t>
        <a:bodyPr/>
        <a:lstStyle/>
        <a:p>
          <a:endParaRPr lang="ru-RU"/>
        </a:p>
      </dgm:t>
    </dgm:pt>
    <dgm:pt modelId="{F7244BEE-3065-418A-B440-2A0136C75456}" type="pres">
      <dgm:prSet presAssocID="{DE7C26D3-D0F6-48C0-BA7B-857D54745890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E4A340-44D8-484D-88C6-BD31B5B97CB5}" type="presOf" srcId="{DE7C26D3-D0F6-48C0-BA7B-857D54745890}" destId="{F7244BEE-3065-418A-B440-2A0136C75456}" srcOrd="1" destOrd="0" presId="urn:microsoft.com/office/officeart/2005/8/layout/target3"/>
    <dgm:cxn modelId="{D4934E04-EA5F-4CD1-A269-7FAAA8D85ADC}" type="presOf" srcId="{DE7C26D3-D0F6-48C0-BA7B-857D54745890}" destId="{2E9F7A1B-DEE7-40CE-B58D-AA20E6CAEC19}" srcOrd="0" destOrd="0" presId="urn:microsoft.com/office/officeart/2005/8/layout/target3"/>
    <dgm:cxn modelId="{B81EF9EB-4575-4AEE-9B8C-AA6D9A25E68E}" type="presOf" srcId="{C970635C-C6DB-40E6-A23F-EC1A08769A8A}" destId="{0F3D2352-6544-45BF-A92D-49674BD021F2}" srcOrd="0" destOrd="0" presId="urn:microsoft.com/office/officeart/2005/8/layout/target3"/>
    <dgm:cxn modelId="{883E7AB6-25F9-4FC6-B8DF-6871C8D7129E}" srcId="{C970635C-C6DB-40E6-A23F-EC1A08769A8A}" destId="{DE7C26D3-D0F6-48C0-BA7B-857D54745890}" srcOrd="0" destOrd="0" parTransId="{3B2B5F57-248E-46D6-92EF-AEDD6DCC3098}" sibTransId="{3ED988F0-E14B-4970-9697-04466FFD6DFC}"/>
    <dgm:cxn modelId="{68172F74-8D67-4491-ADAC-782886244F81}" type="presParOf" srcId="{0F3D2352-6544-45BF-A92D-49674BD021F2}" destId="{91D1C343-0CBB-4178-9C8F-E26DA6A1F29E}" srcOrd="0" destOrd="0" presId="urn:microsoft.com/office/officeart/2005/8/layout/target3"/>
    <dgm:cxn modelId="{76CA1496-1B08-4578-9F60-8EC0751BB7B1}" type="presParOf" srcId="{0F3D2352-6544-45BF-A92D-49674BD021F2}" destId="{7EABB2CB-6B92-4A08-8645-E8B6C5EA5B8D}" srcOrd="1" destOrd="0" presId="urn:microsoft.com/office/officeart/2005/8/layout/target3"/>
    <dgm:cxn modelId="{0DE891EF-1F9D-434A-BF58-5609C7439719}" type="presParOf" srcId="{0F3D2352-6544-45BF-A92D-49674BD021F2}" destId="{2E9F7A1B-DEE7-40CE-B58D-AA20E6CAEC19}" srcOrd="2" destOrd="0" presId="urn:microsoft.com/office/officeart/2005/8/layout/target3"/>
    <dgm:cxn modelId="{243EDEB6-6878-460B-A248-53DB6F80C35C}" type="presParOf" srcId="{0F3D2352-6544-45BF-A92D-49674BD021F2}" destId="{F7244BEE-3065-418A-B440-2A0136C75456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8F638BB-16F7-45E4-98FE-56B04887E622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6A6FA1-1346-4441-AE5B-535A97BBCDCC}">
      <dgm:prSet phldrT="[Текст]" custT="1"/>
      <dgm:spPr/>
      <dgm:t>
        <a:bodyPr/>
        <a:lstStyle/>
        <a:p>
          <a:r>
            <a:rPr lang="ru-RU" sz="2000" b="0" smtClean="0">
              <a:latin typeface="Times New Roman" pitchFamily="18" charset="0"/>
              <a:cs typeface="Times New Roman" pitchFamily="18" charset="0"/>
            </a:rPr>
            <a:t>- развитие словаря: (умение рассуждать, доказывать, использовать частицу отрицания «не»),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E8865411-0067-4F0D-ADB5-007E0D58A674}" type="parTrans" cxnId="{8A81A219-F79B-4E75-A444-8F27E30F537B}">
      <dgm:prSet/>
      <dgm:spPr/>
      <dgm:t>
        <a:bodyPr/>
        <a:lstStyle/>
        <a:p>
          <a:endParaRPr lang="ru-RU"/>
        </a:p>
      </dgm:t>
    </dgm:pt>
    <dgm:pt modelId="{24C46FC7-1703-4618-ABAD-E992C5BA5D93}" type="sibTrans" cxnId="{8A81A219-F79B-4E75-A444-8F27E30F537B}">
      <dgm:prSet/>
      <dgm:spPr/>
      <dgm:t>
        <a:bodyPr/>
        <a:lstStyle/>
        <a:p>
          <a:endParaRPr lang="ru-RU"/>
        </a:p>
      </dgm:t>
    </dgm:pt>
    <dgm:pt modelId="{F3FE0F05-A22E-496D-8F6D-20C91D135CAD}" type="asst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- создание конструкции различных предметов, а также предметов по лексическим темам, что способствует усвоению видовых и родовых представлений;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F448CB8-85AF-4806-A2FF-C0D774897EAC}" type="parTrans" cxnId="{4466D94F-959F-46E1-9C12-52F8ED0C4649}">
      <dgm:prSet/>
      <dgm:spPr/>
      <dgm:t>
        <a:bodyPr/>
        <a:lstStyle/>
        <a:p>
          <a:endParaRPr lang="ru-RU"/>
        </a:p>
      </dgm:t>
    </dgm:pt>
    <dgm:pt modelId="{A57EBEF0-5C55-4D99-8E63-E62280458AAC}" type="sibTrans" cxnId="{4466D94F-959F-46E1-9C12-52F8ED0C4649}">
      <dgm:prSet/>
      <dgm:spPr/>
      <dgm:t>
        <a:bodyPr/>
        <a:lstStyle/>
        <a:p>
          <a:endParaRPr lang="ru-RU"/>
        </a:p>
      </dgm:t>
    </dgm:pt>
    <dgm:pt modelId="{C2A6CFDB-13FE-4028-B843-6B3A04E39516}">
      <dgm:prSet phldrT="[Текст]"/>
      <dgm:spPr/>
      <dgm:t>
        <a:bodyPr/>
        <a:lstStyle/>
        <a:p>
          <a:r>
            <a:rPr lang="ru-RU" smtClean="0">
              <a:latin typeface="Times New Roman" pitchFamily="18" charset="0"/>
              <a:cs typeface="Times New Roman" pitchFamily="18" charset="0"/>
            </a:rPr>
            <a:t>- использование сравнительных прилагательных: длинный, длиннее, самый длинный; короткий, короче, самый короткий;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986DFDD-EFCD-46D3-B7CA-39FBC5B0C123}" type="parTrans" cxnId="{AD58F478-0E8B-4E02-9353-AEC601BA4560}">
      <dgm:prSet/>
      <dgm:spPr/>
      <dgm:t>
        <a:bodyPr/>
        <a:lstStyle/>
        <a:p>
          <a:endParaRPr lang="ru-RU"/>
        </a:p>
      </dgm:t>
    </dgm:pt>
    <dgm:pt modelId="{EFC2AECD-9E0B-4786-962A-0159D7B9B3AC}" type="sibTrans" cxnId="{AD58F478-0E8B-4E02-9353-AEC601BA4560}">
      <dgm:prSet/>
      <dgm:spPr/>
      <dgm:t>
        <a:bodyPr/>
        <a:lstStyle/>
        <a:p>
          <a:endParaRPr lang="ru-RU"/>
        </a:p>
      </dgm:t>
    </dgm:pt>
    <dgm:pt modelId="{FF8F0D8B-60ED-47B2-8CBE-A5A481D54FFB}">
      <dgm:prSet phldrT="[Текст]"/>
      <dgm:spPr/>
      <dgm:t>
        <a:bodyPr/>
        <a:lstStyle/>
        <a:p>
          <a:r>
            <a:rPr lang="ru-RU" smtClean="0">
              <a:latin typeface="Times New Roman" pitchFamily="18" charset="0"/>
              <a:cs typeface="Times New Roman" pitchFamily="18" charset="0"/>
            </a:rPr>
            <a:t>- в употреблении порядковых и количественных числительных</a:t>
          </a:r>
          <a:r>
            <a:rPr lang="ru-RU" smtClean="0"/>
            <a:t>;</a:t>
          </a:r>
          <a:endParaRPr lang="ru-RU" dirty="0"/>
        </a:p>
      </dgm:t>
    </dgm:pt>
    <dgm:pt modelId="{6FFAEE00-136D-46D4-A941-43458EF11446}" type="parTrans" cxnId="{C75156A7-A98A-4684-AF46-D956B9A1D212}">
      <dgm:prSet/>
      <dgm:spPr/>
      <dgm:t>
        <a:bodyPr/>
        <a:lstStyle/>
        <a:p>
          <a:endParaRPr lang="ru-RU"/>
        </a:p>
      </dgm:t>
    </dgm:pt>
    <dgm:pt modelId="{5BC5DCCB-05F3-4F54-8C65-2F523B15F14C}" type="sibTrans" cxnId="{C75156A7-A98A-4684-AF46-D956B9A1D212}">
      <dgm:prSet/>
      <dgm:spPr/>
      <dgm:t>
        <a:bodyPr/>
        <a:lstStyle/>
        <a:p>
          <a:endParaRPr lang="ru-RU"/>
        </a:p>
      </dgm:t>
    </dgm:pt>
    <dgm:pt modelId="{0DF3522F-6021-4760-B05A-025EE4E2C07E}">
      <dgm:prSet phldrT="[Текст]"/>
      <dgm:spPr/>
      <dgm:t>
        <a:bodyPr/>
        <a:lstStyle/>
        <a:p>
          <a:r>
            <a:rPr lang="ru-RU" smtClean="0">
              <a:latin typeface="Times New Roman" pitchFamily="18" charset="0"/>
              <a:cs typeface="Times New Roman" pitchFamily="18" charset="0"/>
            </a:rPr>
            <a:t>- в запоминании и назывании основных цветов и их оттенков;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67103AD-F830-4A7F-B5D3-B2E295F1BF11}" type="parTrans" cxnId="{204CCA35-B58A-4C23-9C21-A390463888A0}">
      <dgm:prSet/>
      <dgm:spPr/>
      <dgm:t>
        <a:bodyPr/>
        <a:lstStyle/>
        <a:p>
          <a:endParaRPr lang="ru-RU"/>
        </a:p>
      </dgm:t>
    </dgm:pt>
    <dgm:pt modelId="{B026FD1C-46A2-4A68-BA9E-68C36E0BCD2B}" type="sibTrans" cxnId="{204CCA35-B58A-4C23-9C21-A390463888A0}">
      <dgm:prSet/>
      <dgm:spPr/>
      <dgm:t>
        <a:bodyPr/>
        <a:lstStyle/>
        <a:p>
          <a:endParaRPr lang="ru-RU"/>
        </a:p>
      </dgm:t>
    </dgm:pt>
    <dgm:pt modelId="{B24339F7-373D-4C12-9651-5D3B3B848EDD}" type="pres">
      <dgm:prSet presAssocID="{08F638BB-16F7-45E4-98FE-56B04887E62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A17F5B1-4594-41BB-B050-C5EA2CB23712}" type="pres">
      <dgm:prSet presAssocID="{8F6A6FA1-1346-4441-AE5B-535A97BBCDCC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7688CE56-980C-4AA7-A150-3523B8CA89FD}" type="pres">
      <dgm:prSet presAssocID="{8F6A6FA1-1346-4441-AE5B-535A97BBCDCC}" presName="rootComposite1" presStyleCnt="0"/>
      <dgm:spPr/>
      <dgm:t>
        <a:bodyPr/>
        <a:lstStyle/>
        <a:p>
          <a:endParaRPr lang="ru-RU"/>
        </a:p>
      </dgm:t>
    </dgm:pt>
    <dgm:pt modelId="{FC203A9F-30C6-4E27-B30B-868DA5F94ABA}" type="pres">
      <dgm:prSet presAssocID="{8F6A6FA1-1346-4441-AE5B-535A97BBCDCC}" presName="rootText1" presStyleLbl="node0" presStyleIdx="0" presStyleCnt="1" custScaleX="304123" custScaleY="1440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B6F339-C4C8-45C2-AED3-B86B1B7A47D5}" type="pres">
      <dgm:prSet presAssocID="{8F6A6FA1-1346-4441-AE5B-535A97BBCDC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23C749A-53E3-44C4-AA68-EA660F4EFF72}" type="pres">
      <dgm:prSet presAssocID="{8F6A6FA1-1346-4441-AE5B-535A97BBCDCC}" presName="hierChild2" presStyleCnt="0"/>
      <dgm:spPr/>
      <dgm:t>
        <a:bodyPr/>
        <a:lstStyle/>
        <a:p>
          <a:endParaRPr lang="ru-RU"/>
        </a:p>
      </dgm:t>
    </dgm:pt>
    <dgm:pt modelId="{9C204418-187E-4E1B-B2D3-2A97E6A887A0}" type="pres">
      <dgm:prSet presAssocID="{2986DFDD-EFCD-46D3-B7CA-39FBC5B0C123}" presName="Name37" presStyleLbl="parChTrans1D2" presStyleIdx="0" presStyleCnt="4"/>
      <dgm:spPr/>
      <dgm:t>
        <a:bodyPr/>
        <a:lstStyle/>
        <a:p>
          <a:endParaRPr lang="ru-RU"/>
        </a:p>
      </dgm:t>
    </dgm:pt>
    <dgm:pt modelId="{3829D753-FC7A-4037-BD38-71B973C2EC12}" type="pres">
      <dgm:prSet presAssocID="{C2A6CFDB-13FE-4028-B843-6B3A04E39516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BA7D0DFB-233C-4C7F-8733-F5885A860D9E}" type="pres">
      <dgm:prSet presAssocID="{C2A6CFDB-13FE-4028-B843-6B3A04E39516}" presName="rootComposite" presStyleCnt="0"/>
      <dgm:spPr/>
      <dgm:t>
        <a:bodyPr/>
        <a:lstStyle/>
        <a:p>
          <a:endParaRPr lang="ru-RU"/>
        </a:p>
      </dgm:t>
    </dgm:pt>
    <dgm:pt modelId="{D3B45B64-001C-4BDE-B0F7-A4E5FC8BD68D}" type="pres">
      <dgm:prSet presAssocID="{C2A6CFDB-13FE-4028-B843-6B3A04E39516}" presName="rootText" presStyleLbl="node2" presStyleIdx="0" presStyleCnt="3" custScaleX="153714" custScaleY="2565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124FEE-B9DF-4DBB-AD16-68205E3B2E14}" type="pres">
      <dgm:prSet presAssocID="{C2A6CFDB-13FE-4028-B843-6B3A04E39516}" presName="rootConnector" presStyleLbl="node2" presStyleIdx="0" presStyleCnt="3"/>
      <dgm:spPr/>
      <dgm:t>
        <a:bodyPr/>
        <a:lstStyle/>
        <a:p>
          <a:endParaRPr lang="ru-RU"/>
        </a:p>
      </dgm:t>
    </dgm:pt>
    <dgm:pt modelId="{FD81F34F-38DD-41CD-ADA8-03F558F4463F}" type="pres">
      <dgm:prSet presAssocID="{C2A6CFDB-13FE-4028-B843-6B3A04E39516}" presName="hierChild4" presStyleCnt="0"/>
      <dgm:spPr/>
      <dgm:t>
        <a:bodyPr/>
        <a:lstStyle/>
        <a:p>
          <a:endParaRPr lang="ru-RU"/>
        </a:p>
      </dgm:t>
    </dgm:pt>
    <dgm:pt modelId="{86573DFA-A942-43DF-AD7A-27585A2D6F73}" type="pres">
      <dgm:prSet presAssocID="{C2A6CFDB-13FE-4028-B843-6B3A04E39516}" presName="hierChild5" presStyleCnt="0"/>
      <dgm:spPr/>
      <dgm:t>
        <a:bodyPr/>
        <a:lstStyle/>
        <a:p>
          <a:endParaRPr lang="ru-RU"/>
        </a:p>
      </dgm:t>
    </dgm:pt>
    <dgm:pt modelId="{62123A3E-068C-400B-B74A-1D036C3BE06D}" type="pres">
      <dgm:prSet presAssocID="{6FFAEE00-136D-46D4-A941-43458EF11446}" presName="Name37" presStyleLbl="parChTrans1D2" presStyleIdx="1" presStyleCnt="4"/>
      <dgm:spPr/>
      <dgm:t>
        <a:bodyPr/>
        <a:lstStyle/>
        <a:p>
          <a:endParaRPr lang="ru-RU"/>
        </a:p>
      </dgm:t>
    </dgm:pt>
    <dgm:pt modelId="{A3007C12-E158-4F73-8B32-BD60EC94B552}" type="pres">
      <dgm:prSet presAssocID="{FF8F0D8B-60ED-47B2-8CBE-A5A481D54FFB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8FEA218-D128-4BB1-A175-47E37BFE2FCE}" type="pres">
      <dgm:prSet presAssocID="{FF8F0D8B-60ED-47B2-8CBE-A5A481D54FFB}" presName="rootComposite" presStyleCnt="0"/>
      <dgm:spPr/>
      <dgm:t>
        <a:bodyPr/>
        <a:lstStyle/>
        <a:p>
          <a:endParaRPr lang="ru-RU"/>
        </a:p>
      </dgm:t>
    </dgm:pt>
    <dgm:pt modelId="{DD71BF55-601C-419B-AFC5-DF6D20EFE552}" type="pres">
      <dgm:prSet presAssocID="{FF8F0D8B-60ED-47B2-8CBE-A5A481D54FFB}" presName="rootText" presStyleLbl="node2" presStyleIdx="1" presStyleCnt="3" custScaleX="144634" custScaleY="2336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09226B-B07C-481C-B170-A1380948579C}" type="pres">
      <dgm:prSet presAssocID="{FF8F0D8B-60ED-47B2-8CBE-A5A481D54FFB}" presName="rootConnector" presStyleLbl="node2" presStyleIdx="1" presStyleCnt="3"/>
      <dgm:spPr/>
      <dgm:t>
        <a:bodyPr/>
        <a:lstStyle/>
        <a:p>
          <a:endParaRPr lang="ru-RU"/>
        </a:p>
      </dgm:t>
    </dgm:pt>
    <dgm:pt modelId="{C7E4CFFF-189C-4577-8C01-95004C41BA20}" type="pres">
      <dgm:prSet presAssocID="{FF8F0D8B-60ED-47B2-8CBE-A5A481D54FFB}" presName="hierChild4" presStyleCnt="0"/>
      <dgm:spPr/>
      <dgm:t>
        <a:bodyPr/>
        <a:lstStyle/>
        <a:p>
          <a:endParaRPr lang="ru-RU"/>
        </a:p>
      </dgm:t>
    </dgm:pt>
    <dgm:pt modelId="{654E1249-6EC4-4B36-8F76-7A0B584D2DC5}" type="pres">
      <dgm:prSet presAssocID="{FF8F0D8B-60ED-47B2-8CBE-A5A481D54FFB}" presName="hierChild5" presStyleCnt="0"/>
      <dgm:spPr/>
      <dgm:t>
        <a:bodyPr/>
        <a:lstStyle/>
        <a:p>
          <a:endParaRPr lang="ru-RU"/>
        </a:p>
      </dgm:t>
    </dgm:pt>
    <dgm:pt modelId="{FAABDCD6-05C4-4705-A4B9-AF5393003A26}" type="pres">
      <dgm:prSet presAssocID="{267103AD-F830-4A7F-B5D3-B2E295F1BF11}" presName="Name37" presStyleLbl="parChTrans1D2" presStyleIdx="2" presStyleCnt="4"/>
      <dgm:spPr/>
      <dgm:t>
        <a:bodyPr/>
        <a:lstStyle/>
        <a:p>
          <a:endParaRPr lang="ru-RU"/>
        </a:p>
      </dgm:t>
    </dgm:pt>
    <dgm:pt modelId="{EF588B03-F3C6-4322-8241-A2664DE8B084}" type="pres">
      <dgm:prSet presAssocID="{0DF3522F-6021-4760-B05A-025EE4E2C07E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91B88D15-4D5C-4C89-9736-3B3DFE2D4615}" type="pres">
      <dgm:prSet presAssocID="{0DF3522F-6021-4760-B05A-025EE4E2C07E}" presName="rootComposite" presStyleCnt="0"/>
      <dgm:spPr/>
      <dgm:t>
        <a:bodyPr/>
        <a:lstStyle/>
        <a:p>
          <a:endParaRPr lang="ru-RU"/>
        </a:p>
      </dgm:t>
    </dgm:pt>
    <dgm:pt modelId="{4819C6F3-98A6-4C19-8C4A-4339D2DB26A3}" type="pres">
      <dgm:prSet presAssocID="{0DF3522F-6021-4760-B05A-025EE4E2C07E}" presName="rootText" presStyleLbl="node2" presStyleIdx="2" presStyleCnt="3" custScaleX="154890" custScaleY="2039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7C4FEB-A32E-4E57-AB3A-786D2B60120A}" type="pres">
      <dgm:prSet presAssocID="{0DF3522F-6021-4760-B05A-025EE4E2C07E}" presName="rootConnector" presStyleLbl="node2" presStyleIdx="2" presStyleCnt="3"/>
      <dgm:spPr/>
      <dgm:t>
        <a:bodyPr/>
        <a:lstStyle/>
        <a:p>
          <a:endParaRPr lang="ru-RU"/>
        </a:p>
      </dgm:t>
    </dgm:pt>
    <dgm:pt modelId="{BA9FC277-AB7A-4CF9-AC2D-2D45828ABB1A}" type="pres">
      <dgm:prSet presAssocID="{0DF3522F-6021-4760-B05A-025EE4E2C07E}" presName="hierChild4" presStyleCnt="0"/>
      <dgm:spPr/>
      <dgm:t>
        <a:bodyPr/>
        <a:lstStyle/>
        <a:p>
          <a:endParaRPr lang="ru-RU"/>
        </a:p>
      </dgm:t>
    </dgm:pt>
    <dgm:pt modelId="{F3C28F18-9E26-4AF2-A293-455A33BE9AFE}" type="pres">
      <dgm:prSet presAssocID="{0DF3522F-6021-4760-B05A-025EE4E2C07E}" presName="hierChild5" presStyleCnt="0"/>
      <dgm:spPr/>
      <dgm:t>
        <a:bodyPr/>
        <a:lstStyle/>
        <a:p>
          <a:endParaRPr lang="ru-RU"/>
        </a:p>
      </dgm:t>
    </dgm:pt>
    <dgm:pt modelId="{2D44E306-78D3-41D0-8CEC-011582EA2A03}" type="pres">
      <dgm:prSet presAssocID="{8F6A6FA1-1346-4441-AE5B-535A97BBCDCC}" presName="hierChild3" presStyleCnt="0"/>
      <dgm:spPr/>
      <dgm:t>
        <a:bodyPr/>
        <a:lstStyle/>
        <a:p>
          <a:endParaRPr lang="ru-RU"/>
        </a:p>
      </dgm:t>
    </dgm:pt>
    <dgm:pt modelId="{EB5040E9-B0CB-43DC-BAC5-144478AEB258}" type="pres">
      <dgm:prSet presAssocID="{6F448CB8-85AF-4806-A2FF-C0D774897EAC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C21119B0-ECE3-4A5F-ABBB-350370104E83}" type="pres">
      <dgm:prSet presAssocID="{F3FE0F05-A22E-496D-8F6D-20C91D135CAD}" presName="hierRoot3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E77182F7-FEBB-4AF8-A0B1-D5589D574837}" type="pres">
      <dgm:prSet presAssocID="{F3FE0F05-A22E-496D-8F6D-20C91D135CAD}" presName="rootComposite3" presStyleCnt="0"/>
      <dgm:spPr/>
      <dgm:t>
        <a:bodyPr/>
        <a:lstStyle/>
        <a:p>
          <a:endParaRPr lang="ru-RU"/>
        </a:p>
      </dgm:t>
    </dgm:pt>
    <dgm:pt modelId="{82390021-DB80-4FFD-A54B-FA6C2A424002}" type="pres">
      <dgm:prSet presAssocID="{F3FE0F05-A22E-496D-8F6D-20C91D135CAD}" presName="rootText3" presStyleLbl="asst1" presStyleIdx="0" presStyleCnt="1" custScaleX="269425" custScaleY="2098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153C12-EE18-4C6E-923F-58604376652F}" type="pres">
      <dgm:prSet presAssocID="{F3FE0F05-A22E-496D-8F6D-20C91D135CAD}" presName="rootConnector3" presStyleLbl="asst1" presStyleIdx="0" presStyleCnt="1"/>
      <dgm:spPr/>
      <dgm:t>
        <a:bodyPr/>
        <a:lstStyle/>
        <a:p>
          <a:endParaRPr lang="ru-RU"/>
        </a:p>
      </dgm:t>
    </dgm:pt>
    <dgm:pt modelId="{41B59DCD-367D-4822-A914-1BDDEC28D599}" type="pres">
      <dgm:prSet presAssocID="{F3FE0F05-A22E-496D-8F6D-20C91D135CAD}" presName="hierChild6" presStyleCnt="0"/>
      <dgm:spPr/>
      <dgm:t>
        <a:bodyPr/>
        <a:lstStyle/>
        <a:p>
          <a:endParaRPr lang="ru-RU"/>
        </a:p>
      </dgm:t>
    </dgm:pt>
    <dgm:pt modelId="{0791051A-7618-4DDE-A70D-FDD64AC3BC04}" type="pres">
      <dgm:prSet presAssocID="{F3FE0F05-A22E-496D-8F6D-20C91D135CAD}" presName="hierChild7" presStyleCnt="0"/>
      <dgm:spPr/>
      <dgm:t>
        <a:bodyPr/>
        <a:lstStyle/>
        <a:p>
          <a:endParaRPr lang="ru-RU"/>
        </a:p>
      </dgm:t>
    </dgm:pt>
  </dgm:ptLst>
  <dgm:cxnLst>
    <dgm:cxn modelId="{B4CEF544-DC1A-41A6-8EC1-1CEBE247B693}" type="presOf" srcId="{8F6A6FA1-1346-4441-AE5B-535A97BBCDCC}" destId="{2AB6F339-C4C8-45C2-AED3-B86B1B7A47D5}" srcOrd="1" destOrd="0" presId="urn:microsoft.com/office/officeart/2005/8/layout/orgChart1"/>
    <dgm:cxn modelId="{E0237271-F4B1-4A44-B199-19D926478360}" type="presOf" srcId="{6FFAEE00-136D-46D4-A941-43458EF11446}" destId="{62123A3E-068C-400B-B74A-1D036C3BE06D}" srcOrd="0" destOrd="0" presId="urn:microsoft.com/office/officeart/2005/8/layout/orgChart1"/>
    <dgm:cxn modelId="{27DC6F36-2027-4AF6-A4DA-67B9B3C42979}" type="presOf" srcId="{C2A6CFDB-13FE-4028-B843-6B3A04E39516}" destId="{BE124FEE-B9DF-4DBB-AD16-68205E3B2E14}" srcOrd="1" destOrd="0" presId="urn:microsoft.com/office/officeart/2005/8/layout/orgChart1"/>
    <dgm:cxn modelId="{BBC917D9-3B46-4051-8244-6A6E53913B07}" type="presOf" srcId="{0DF3522F-6021-4760-B05A-025EE4E2C07E}" destId="{4819C6F3-98A6-4C19-8C4A-4339D2DB26A3}" srcOrd="0" destOrd="0" presId="urn:microsoft.com/office/officeart/2005/8/layout/orgChart1"/>
    <dgm:cxn modelId="{4305A51E-8FCB-4396-B836-95AAB0600D73}" type="presOf" srcId="{0DF3522F-6021-4760-B05A-025EE4E2C07E}" destId="{C37C4FEB-A32E-4E57-AB3A-786D2B60120A}" srcOrd="1" destOrd="0" presId="urn:microsoft.com/office/officeart/2005/8/layout/orgChart1"/>
    <dgm:cxn modelId="{88D13FE6-76AF-47FA-A0C9-8F7A5CABD819}" type="presOf" srcId="{F3FE0F05-A22E-496D-8F6D-20C91D135CAD}" destId="{82390021-DB80-4FFD-A54B-FA6C2A424002}" srcOrd="0" destOrd="0" presId="urn:microsoft.com/office/officeart/2005/8/layout/orgChart1"/>
    <dgm:cxn modelId="{76F9A5FA-8D2E-49B7-95F5-89526F9ACB9A}" type="presOf" srcId="{267103AD-F830-4A7F-B5D3-B2E295F1BF11}" destId="{FAABDCD6-05C4-4705-A4B9-AF5393003A26}" srcOrd="0" destOrd="0" presId="urn:microsoft.com/office/officeart/2005/8/layout/orgChart1"/>
    <dgm:cxn modelId="{4466D94F-959F-46E1-9C12-52F8ED0C4649}" srcId="{8F6A6FA1-1346-4441-AE5B-535A97BBCDCC}" destId="{F3FE0F05-A22E-496D-8F6D-20C91D135CAD}" srcOrd="0" destOrd="0" parTransId="{6F448CB8-85AF-4806-A2FF-C0D774897EAC}" sibTransId="{A57EBEF0-5C55-4D99-8E63-E62280458AAC}"/>
    <dgm:cxn modelId="{21828DB5-97CF-4FEA-B085-ED7BF540DCBB}" type="presOf" srcId="{8F6A6FA1-1346-4441-AE5B-535A97BBCDCC}" destId="{FC203A9F-30C6-4E27-B30B-868DA5F94ABA}" srcOrd="0" destOrd="0" presId="urn:microsoft.com/office/officeart/2005/8/layout/orgChart1"/>
    <dgm:cxn modelId="{A8F8C20E-DD38-4918-9AE9-DB053B8B85B4}" type="presOf" srcId="{C2A6CFDB-13FE-4028-B843-6B3A04E39516}" destId="{D3B45B64-001C-4BDE-B0F7-A4E5FC8BD68D}" srcOrd="0" destOrd="0" presId="urn:microsoft.com/office/officeart/2005/8/layout/orgChart1"/>
    <dgm:cxn modelId="{C75156A7-A98A-4684-AF46-D956B9A1D212}" srcId="{8F6A6FA1-1346-4441-AE5B-535A97BBCDCC}" destId="{FF8F0D8B-60ED-47B2-8CBE-A5A481D54FFB}" srcOrd="2" destOrd="0" parTransId="{6FFAEE00-136D-46D4-A941-43458EF11446}" sibTransId="{5BC5DCCB-05F3-4F54-8C65-2F523B15F14C}"/>
    <dgm:cxn modelId="{204CCA35-B58A-4C23-9C21-A390463888A0}" srcId="{8F6A6FA1-1346-4441-AE5B-535A97BBCDCC}" destId="{0DF3522F-6021-4760-B05A-025EE4E2C07E}" srcOrd="3" destOrd="0" parTransId="{267103AD-F830-4A7F-B5D3-B2E295F1BF11}" sibTransId="{B026FD1C-46A2-4A68-BA9E-68C36E0BCD2B}"/>
    <dgm:cxn modelId="{E83126CB-380A-4327-B344-DD9458AB247A}" type="presOf" srcId="{F3FE0F05-A22E-496D-8F6D-20C91D135CAD}" destId="{58153C12-EE18-4C6E-923F-58604376652F}" srcOrd="1" destOrd="0" presId="urn:microsoft.com/office/officeart/2005/8/layout/orgChart1"/>
    <dgm:cxn modelId="{81B4617D-43BB-4557-A7F1-4953C0A5ADCA}" type="presOf" srcId="{6F448CB8-85AF-4806-A2FF-C0D774897EAC}" destId="{EB5040E9-B0CB-43DC-BAC5-144478AEB258}" srcOrd="0" destOrd="0" presId="urn:microsoft.com/office/officeart/2005/8/layout/orgChart1"/>
    <dgm:cxn modelId="{AD58F478-0E8B-4E02-9353-AEC601BA4560}" srcId="{8F6A6FA1-1346-4441-AE5B-535A97BBCDCC}" destId="{C2A6CFDB-13FE-4028-B843-6B3A04E39516}" srcOrd="1" destOrd="0" parTransId="{2986DFDD-EFCD-46D3-B7CA-39FBC5B0C123}" sibTransId="{EFC2AECD-9E0B-4786-962A-0159D7B9B3AC}"/>
    <dgm:cxn modelId="{A32BE467-9AA1-4439-8FA9-10D940F3C2F2}" type="presOf" srcId="{FF8F0D8B-60ED-47B2-8CBE-A5A481D54FFB}" destId="{DD71BF55-601C-419B-AFC5-DF6D20EFE552}" srcOrd="0" destOrd="0" presId="urn:microsoft.com/office/officeart/2005/8/layout/orgChart1"/>
    <dgm:cxn modelId="{BBAC5B67-41C0-448D-A284-B7A09A12E220}" type="presOf" srcId="{2986DFDD-EFCD-46D3-B7CA-39FBC5B0C123}" destId="{9C204418-187E-4E1B-B2D3-2A97E6A887A0}" srcOrd="0" destOrd="0" presId="urn:microsoft.com/office/officeart/2005/8/layout/orgChart1"/>
    <dgm:cxn modelId="{8A81A219-F79B-4E75-A444-8F27E30F537B}" srcId="{08F638BB-16F7-45E4-98FE-56B04887E622}" destId="{8F6A6FA1-1346-4441-AE5B-535A97BBCDCC}" srcOrd="0" destOrd="0" parTransId="{E8865411-0067-4F0D-ADB5-007E0D58A674}" sibTransId="{24C46FC7-1703-4618-ABAD-E992C5BA5D93}"/>
    <dgm:cxn modelId="{8ABB68E0-4E81-4B23-94BA-E6F78CC07B32}" type="presOf" srcId="{08F638BB-16F7-45E4-98FE-56B04887E622}" destId="{B24339F7-373D-4C12-9651-5D3B3B848EDD}" srcOrd="0" destOrd="0" presId="urn:microsoft.com/office/officeart/2005/8/layout/orgChart1"/>
    <dgm:cxn modelId="{7B425242-9705-4235-A7D4-548F0E57383E}" type="presOf" srcId="{FF8F0D8B-60ED-47B2-8CBE-A5A481D54FFB}" destId="{6109226B-B07C-481C-B170-A1380948579C}" srcOrd="1" destOrd="0" presId="urn:microsoft.com/office/officeart/2005/8/layout/orgChart1"/>
    <dgm:cxn modelId="{68618AE8-D860-4D66-9EA2-5D9EC0FD371C}" type="presParOf" srcId="{B24339F7-373D-4C12-9651-5D3B3B848EDD}" destId="{DA17F5B1-4594-41BB-B050-C5EA2CB23712}" srcOrd="0" destOrd="0" presId="urn:microsoft.com/office/officeart/2005/8/layout/orgChart1"/>
    <dgm:cxn modelId="{4D158709-67DD-4C2C-A416-168E0D485A17}" type="presParOf" srcId="{DA17F5B1-4594-41BB-B050-C5EA2CB23712}" destId="{7688CE56-980C-4AA7-A150-3523B8CA89FD}" srcOrd="0" destOrd="0" presId="urn:microsoft.com/office/officeart/2005/8/layout/orgChart1"/>
    <dgm:cxn modelId="{5F838576-C61D-4876-A4DB-55AFAB9F0F11}" type="presParOf" srcId="{7688CE56-980C-4AA7-A150-3523B8CA89FD}" destId="{FC203A9F-30C6-4E27-B30B-868DA5F94ABA}" srcOrd="0" destOrd="0" presId="urn:microsoft.com/office/officeart/2005/8/layout/orgChart1"/>
    <dgm:cxn modelId="{E05D52B7-DDF1-478A-98BF-C1C1AD9112DE}" type="presParOf" srcId="{7688CE56-980C-4AA7-A150-3523B8CA89FD}" destId="{2AB6F339-C4C8-45C2-AED3-B86B1B7A47D5}" srcOrd="1" destOrd="0" presId="urn:microsoft.com/office/officeart/2005/8/layout/orgChart1"/>
    <dgm:cxn modelId="{5AEEF384-5D59-414C-8726-00A13084EE5E}" type="presParOf" srcId="{DA17F5B1-4594-41BB-B050-C5EA2CB23712}" destId="{C23C749A-53E3-44C4-AA68-EA660F4EFF72}" srcOrd="1" destOrd="0" presId="urn:microsoft.com/office/officeart/2005/8/layout/orgChart1"/>
    <dgm:cxn modelId="{5CDB64CB-3470-492F-AFF3-A4B96FE1D0A2}" type="presParOf" srcId="{C23C749A-53E3-44C4-AA68-EA660F4EFF72}" destId="{9C204418-187E-4E1B-B2D3-2A97E6A887A0}" srcOrd="0" destOrd="0" presId="urn:microsoft.com/office/officeart/2005/8/layout/orgChart1"/>
    <dgm:cxn modelId="{61C4BE06-F24F-48D4-A79A-59E16681E21A}" type="presParOf" srcId="{C23C749A-53E3-44C4-AA68-EA660F4EFF72}" destId="{3829D753-FC7A-4037-BD38-71B973C2EC12}" srcOrd="1" destOrd="0" presId="urn:microsoft.com/office/officeart/2005/8/layout/orgChart1"/>
    <dgm:cxn modelId="{CDBC6997-04BF-4974-9793-7B2C86C5B14E}" type="presParOf" srcId="{3829D753-FC7A-4037-BD38-71B973C2EC12}" destId="{BA7D0DFB-233C-4C7F-8733-F5885A860D9E}" srcOrd="0" destOrd="0" presId="urn:microsoft.com/office/officeart/2005/8/layout/orgChart1"/>
    <dgm:cxn modelId="{5ADF57C2-D2C7-4D8A-91C5-01B17127FBF2}" type="presParOf" srcId="{BA7D0DFB-233C-4C7F-8733-F5885A860D9E}" destId="{D3B45B64-001C-4BDE-B0F7-A4E5FC8BD68D}" srcOrd="0" destOrd="0" presId="urn:microsoft.com/office/officeart/2005/8/layout/orgChart1"/>
    <dgm:cxn modelId="{A8756B07-0C1A-4052-8F58-979586AB6762}" type="presParOf" srcId="{BA7D0DFB-233C-4C7F-8733-F5885A860D9E}" destId="{BE124FEE-B9DF-4DBB-AD16-68205E3B2E14}" srcOrd="1" destOrd="0" presId="urn:microsoft.com/office/officeart/2005/8/layout/orgChart1"/>
    <dgm:cxn modelId="{0C06DD9C-BF93-4B36-986B-3D96997474CD}" type="presParOf" srcId="{3829D753-FC7A-4037-BD38-71B973C2EC12}" destId="{FD81F34F-38DD-41CD-ADA8-03F558F4463F}" srcOrd="1" destOrd="0" presId="urn:microsoft.com/office/officeart/2005/8/layout/orgChart1"/>
    <dgm:cxn modelId="{F39F847A-B005-450D-B704-93200CBED969}" type="presParOf" srcId="{3829D753-FC7A-4037-BD38-71B973C2EC12}" destId="{86573DFA-A942-43DF-AD7A-27585A2D6F73}" srcOrd="2" destOrd="0" presId="urn:microsoft.com/office/officeart/2005/8/layout/orgChart1"/>
    <dgm:cxn modelId="{63F60F9A-2B04-4B8F-A636-D3E36FF5E797}" type="presParOf" srcId="{C23C749A-53E3-44C4-AA68-EA660F4EFF72}" destId="{62123A3E-068C-400B-B74A-1D036C3BE06D}" srcOrd="2" destOrd="0" presId="urn:microsoft.com/office/officeart/2005/8/layout/orgChart1"/>
    <dgm:cxn modelId="{AFE8CF4C-DF93-4818-A2A5-2C25FD3DF68D}" type="presParOf" srcId="{C23C749A-53E3-44C4-AA68-EA660F4EFF72}" destId="{A3007C12-E158-4F73-8B32-BD60EC94B552}" srcOrd="3" destOrd="0" presId="urn:microsoft.com/office/officeart/2005/8/layout/orgChart1"/>
    <dgm:cxn modelId="{D346DD81-2C30-408D-B3EF-7D0F97506AA7}" type="presParOf" srcId="{A3007C12-E158-4F73-8B32-BD60EC94B552}" destId="{88FEA218-D128-4BB1-A175-47E37BFE2FCE}" srcOrd="0" destOrd="0" presId="urn:microsoft.com/office/officeart/2005/8/layout/orgChart1"/>
    <dgm:cxn modelId="{381E791E-9743-4ABC-9B3C-C49A05AB660A}" type="presParOf" srcId="{88FEA218-D128-4BB1-A175-47E37BFE2FCE}" destId="{DD71BF55-601C-419B-AFC5-DF6D20EFE552}" srcOrd="0" destOrd="0" presId="urn:microsoft.com/office/officeart/2005/8/layout/orgChart1"/>
    <dgm:cxn modelId="{404E917D-C75E-45DA-8798-343D5B460707}" type="presParOf" srcId="{88FEA218-D128-4BB1-A175-47E37BFE2FCE}" destId="{6109226B-B07C-481C-B170-A1380948579C}" srcOrd="1" destOrd="0" presId="urn:microsoft.com/office/officeart/2005/8/layout/orgChart1"/>
    <dgm:cxn modelId="{200F80CE-A0CB-4563-B983-011074E26AD2}" type="presParOf" srcId="{A3007C12-E158-4F73-8B32-BD60EC94B552}" destId="{C7E4CFFF-189C-4577-8C01-95004C41BA20}" srcOrd="1" destOrd="0" presId="urn:microsoft.com/office/officeart/2005/8/layout/orgChart1"/>
    <dgm:cxn modelId="{B15392D4-1E14-4A42-B416-5697450FBF37}" type="presParOf" srcId="{A3007C12-E158-4F73-8B32-BD60EC94B552}" destId="{654E1249-6EC4-4B36-8F76-7A0B584D2DC5}" srcOrd="2" destOrd="0" presId="urn:microsoft.com/office/officeart/2005/8/layout/orgChart1"/>
    <dgm:cxn modelId="{40EF948E-B5BB-456F-B4AE-6988D483A59D}" type="presParOf" srcId="{C23C749A-53E3-44C4-AA68-EA660F4EFF72}" destId="{FAABDCD6-05C4-4705-A4B9-AF5393003A26}" srcOrd="4" destOrd="0" presId="urn:microsoft.com/office/officeart/2005/8/layout/orgChart1"/>
    <dgm:cxn modelId="{6B6949A1-DF0C-48FF-83AD-0FD4415C2F98}" type="presParOf" srcId="{C23C749A-53E3-44C4-AA68-EA660F4EFF72}" destId="{EF588B03-F3C6-4322-8241-A2664DE8B084}" srcOrd="5" destOrd="0" presId="urn:microsoft.com/office/officeart/2005/8/layout/orgChart1"/>
    <dgm:cxn modelId="{78A1D1F5-3B02-413E-BCEF-57D31663F83F}" type="presParOf" srcId="{EF588B03-F3C6-4322-8241-A2664DE8B084}" destId="{91B88D15-4D5C-4C89-9736-3B3DFE2D4615}" srcOrd="0" destOrd="0" presId="urn:microsoft.com/office/officeart/2005/8/layout/orgChart1"/>
    <dgm:cxn modelId="{243C9509-6E2D-49F3-907E-A4590C81EF14}" type="presParOf" srcId="{91B88D15-4D5C-4C89-9736-3B3DFE2D4615}" destId="{4819C6F3-98A6-4C19-8C4A-4339D2DB26A3}" srcOrd="0" destOrd="0" presId="urn:microsoft.com/office/officeart/2005/8/layout/orgChart1"/>
    <dgm:cxn modelId="{2C900690-6860-4A91-BD66-6FEDFFBCCEC7}" type="presParOf" srcId="{91B88D15-4D5C-4C89-9736-3B3DFE2D4615}" destId="{C37C4FEB-A32E-4E57-AB3A-786D2B60120A}" srcOrd="1" destOrd="0" presId="urn:microsoft.com/office/officeart/2005/8/layout/orgChart1"/>
    <dgm:cxn modelId="{16EA0420-2766-42F7-A5DE-250E5311DF10}" type="presParOf" srcId="{EF588B03-F3C6-4322-8241-A2664DE8B084}" destId="{BA9FC277-AB7A-4CF9-AC2D-2D45828ABB1A}" srcOrd="1" destOrd="0" presId="urn:microsoft.com/office/officeart/2005/8/layout/orgChart1"/>
    <dgm:cxn modelId="{8B428E29-26FC-4F34-9DBC-19895C1FA7E5}" type="presParOf" srcId="{EF588B03-F3C6-4322-8241-A2664DE8B084}" destId="{F3C28F18-9E26-4AF2-A293-455A33BE9AFE}" srcOrd="2" destOrd="0" presId="urn:microsoft.com/office/officeart/2005/8/layout/orgChart1"/>
    <dgm:cxn modelId="{142C3116-1480-4F23-A49F-7FF2C93A3B53}" type="presParOf" srcId="{DA17F5B1-4594-41BB-B050-C5EA2CB23712}" destId="{2D44E306-78D3-41D0-8CEC-011582EA2A03}" srcOrd="2" destOrd="0" presId="urn:microsoft.com/office/officeart/2005/8/layout/orgChart1"/>
    <dgm:cxn modelId="{BCEB4F3D-4564-45DD-B8E3-2930C47FF901}" type="presParOf" srcId="{2D44E306-78D3-41D0-8CEC-011582EA2A03}" destId="{EB5040E9-B0CB-43DC-BAC5-144478AEB258}" srcOrd="0" destOrd="0" presId="urn:microsoft.com/office/officeart/2005/8/layout/orgChart1"/>
    <dgm:cxn modelId="{710B3279-B0A2-4F35-98DC-584B56A9DFD2}" type="presParOf" srcId="{2D44E306-78D3-41D0-8CEC-011582EA2A03}" destId="{C21119B0-ECE3-4A5F-ABBB-350370104E83}" srcOrd="1" destOrd="0" presId="urn:microsoft.com/office/officeart/2005/8/layout/orgChart1"/>
    <dgm:cxn modelId="{59C51CB2-B4A2-4008-95FF-347B69765866}" type="presParOf" srcId="{C21119B0-ECE3-4A5F-ABBB-350370104E83}" destId="{E77182F7-FEBB-4AF8-A0B1-D5589D574837}" srcOrd="0" destOrd="0" presId="urn:microsoft.com/office/officeart/2005/8/layout/orgChart1"/>
    <dgm:cxn modelId="{CABEB420-330F-4332-8782-1F20A75F99B4}" type="presParOf" srcId="{E77182F7-FEBB-4AF8-A0B1-D5589D574837}" destId="{82390021-DB80-4FFD-A54B-FA6C2A424002}" srcOrd="0" destOrd="0" presId="urn:microsoft.com/office/officeart/2005/8/layout/orgChart1"/>
    <dgm:cxn modelId="{2418F4B2-F137-4314-9DC8-626D37C36E32}" type="presParOf" srcId="{E77182F7-FEBB-4AF8-A0B1-D5589D574837}" destId="{58153C12-EE18-4C6E-923F-58604376652F}" srcOrd="1" destOrd="0" presId="urn:microsoft.com/office/officeart/2005/8/layout/orgChart1"/>
    <dgm:cxn modelId="{A830A40A-1973-4676-A3D7-76E3692FB704}" type="presParOf" srcId="{C21119B0-ECE3-4A5F-ABBB-350370104E83}" destId="{41B59DCD-367D-4822-A914-1BDDEC28D599}" srcOrd="1" destOrd="0" presId="urn:microsoft.com/office/officeart/2005/8/layout/orgChart1"/>
    <dgm:cxn modelId="{F47926B6-5BDE-4201-92C5-56825C00B218}" type="presParOf" srcId="{C21119B0-ECE3-4A5F-ABBB-350370104E83}" destId="{0791051A-7618-4DDE-A70D-FDD64AC3BC0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C043F57-1F6C-4832-BBEC-2173C296095C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5339A9-E7E8-44FB-B8C8-4AA1F504B888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0" baseline="0" dirty="0" smtClean="0">
              <a:latin typeface="Times New Roman" pitchFamily="18" charset="0"/>
              <a:cs typeface="Times New Roman" pitchFamily="18" charset="0"/>
            </a:rPr>
            <a:t>Образовательная область «Художественно-эстетическое развитие»:</a:t>
          </a:r>
          <a:endParaRPr lang="ru-RU" b="0" baseline="0" dirty="0">
            <a:latin typeface="Times New Roman" pitchFamily="18" charset="0"/>
            <a:cs typeface="Times New Roman" pitchFamily="18" charset="0"/>
          </a:endParaRPr>
        </a:p>
      </dgm:t>
    </dgm:pt>
    <dgm:pt modelId="{DC17FBEB-ACE5-4414-B127-7409C199B6BC}" type="parTrans" cxnId="{378F4824-68CD-46A2-9415-67AAE81EB130}">
      <dgm:prSet/>
      <dgm:spPr/>
      <dgm:t>
        <a:bodyPr/>
        <a:lstStyle/>
        <a:p>
          <a:endParaRPr lang="ru-RU"/>
        </a:p>
      </dgm:t>
    </dgm:pt>
    <dgm:pt modelId="{FB093FCC-87A2-41ED-BE96-D833B88A884E}" type="sibTrans" cxnId="{378F4824-68CD-46A2-9415-67AAE81EB130}">
      <dgm:prSet/>
      <dgm:spPr/>
      <dgm:t>
        <a:bodyPr/>
        <a:lstStyle/>
        <a:p>
          <a:endParaRPr lang="ru-RU"/>
        </a:p>
      </dgm:t>
    </dgm:pt>
    <dgm:pt modelId="{B307A8E3-B94D-4C8F-A9D3-B318C21A61B4}" type="pres">
      <dgm:prSet presAssocID="{DC043F57-1F6C-4832-BBEC-2173C296095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822B94-FBB0-49AA-A7E3-BA22DBEC0EF6}" type="pres">
      <dgm:prSet presAssocID="{C45339A9-E7E8-44FB-B8C8-4AA1F504B888}" presName="circle1" presStyleLbl="node1" presStyleIdx="0" presStyleCnt="1"/>
      <dgm:spPr/>
    </dgm:pt>
    <dgm:pt modelId="{E5900E46-B4D6-4B2A-B853-8E6B25C3C3DB}" type="pres">
      <dgm:prSet presAssocID="{C45339A9-E7E8-44FB-B8C8-4AA1F504B888}" presName="space" presStyleCnt="0"/>
      <dgm:spPr/>
    </dgm:pt>
    <dgm:pt modelId="{918A16A8-B1BF-4067-83A4-FA2CADB811FB}" type="pres">
      <dgm:prSet presAssocID="{C45339A9-E7E8-44FB-B8C8-4AA1F504B888}" presName="rect1" presStyleLbl="alignAcc1" presStyleIdx="0" presStyleCnt="1"/>
      <dgm:spPr/>
      <dgm:t>
        <a:bodyPr/>
        <a:lstStyle/>
        <a:p>
          <a:endParaRPr lang="ru-RU"/>
        </a:p>
      </dgm:t>
    </dgm:pt>
    <dgm:pt modelId="{AD04DEAD-881D-49C0-91D0-8E9552B7F1D6}" type="pres">
      <dgm:prSet presAssocID="{C45339A9-E7E8-44FB-B8C8-4AA1F504B888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8F4824-68CD-46A2-9415-67AAE81EB130}" srcId="{DC043F57-1F6C-4832-BBEC-2173C296095C}" destId="{C45339A9-E7E8-44FB-B8C8-4AA1F504B888}" srcOrd="0" destOrd="0" parTransId="{DC17FBEB-ACE5-4414-B127-7409C199B6BC}" sibTransId="{FB093FCC-87A2-41ED-BE96-D833B88A884E}"/>
    <dgm:cxn modelId="{C404C477-B960-410E-8759-FB2266293F81}" type="presOf" srcId="{C45339A9-E7E8-44FB-B8C8-4AA1F504B888}" destId="{AD04DEAD-881D-49C0-91D0-8E9552B7F1D6}" srcOrd="1" destOrd="0" presId="urn:microsoft.com/office/officeart/2005/8/layout/target3"/>
    <dgm:cxn modelId="{B0581548-A574-4338-9E75-7366018352A1}" type="presOf" srcId="{DC043F57-1F6C-4832-BBEC-2173C296095C}" destId="{B307A8E3-B94D-4C8F-A9D3-B318C21A61B4}" srcOrd="0" destOrd="0" presId="urn:microsoft.com/office/officeart/2005/8/layout/target3"/>
    <dgm:cxn modelId="{E0692727-9F9C-4F73-8584-917E79A1A188}" type="presOf" srcId="{C45339A9-E7E8-44FB-B8C8-4AA1F504B888}" destId="{918A16A8-B1BF-4067-83A4-FA2CADB811FB}" srcOrd="0" destOrd="0" presId="urn:microsoft.com/office/officeart/2005/8/layout/target3"/>
    <dgm:cxn modelId="{72A6CC69-F17A-4F3B-9BDE-36E21E1D5374}" type="presParOf" srcId="{B307A8E3-B94D-4C8F-A9D3-B318C21A61B4}" destId="{66822B94-FBB0-49AA-A7E3-BA22DBEC0EF6}" srcOrd="0" destOrd="0" presId="urn:microsoft.com/office/officeart/2005/8/layout/target3"/>
    <dgm:cxn modelId="{BC4FA06D-36AF-4489-871C-E27865838F18}" type="presParOf" srcId="{B307A8E3-B94D-4C8F-A9D3-B318C21A61B4}" destId="{E5900E46-B4D6-4B2A-B853-8E6B25C3C3DB}" srcOrd="1" destOrd="0" presId="urn:microsoft.com/office/officeart/2005/8/layout/target3"/>
    <dgm:cxn modelId="{545F1786-76DD-4334-BA0E-9648532E1CE0}" type="presParOf" srcId="{B307A8E3-B94D-4C8F-A9D3-B318C21A61B4}" destId="{918A16A8-B1BF-4067-83A4-FA2CADB811FB}" srcOrd="2" destOrd="0" presId="urn:microsoft.com/office/officeart/2005/8/layout/target3"/>
    <dgm:cxn modelId="{EE83F111-2ABB-4C06-A6C7-83000B2E9FB9}" type="presParOf" srcId="{B307A8E3-B94D-4C8F-A9D3-B318C21A61B4}" destId="{AD04DEAD-881D-49C0-91D0-8E9552B7F1D6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941EF48-1484-4450-937C-434B781547AA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C5D2FA-9C4A-4379-8B91-B24DEA470CE4}">
      <dgm:prSet phldrT="[Текст]" custT="1"/>
      <dgm:spPr/>
      <dgm:t>
        <a:bodyPr/>
        <a:lstStyle/>
        <a:p>
          <a:r>
            <a:rPr lang="ru-RU" sz="2000" b="0" smtClean="0">
              <a:latin typeface="Times New Roman" pitchFamily="18" charset="0"/>
              <a:cs typeface="Times New Roman" pitchFamily="18" charset="0"/>
            </a:rPr>
            <a:t>- закрепление знаний об основных цветах и их оттенках.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CDA8CDF2-467D-4722-8C24-78A229BC310B}" type="parTrans" cxnId="{C5682738-EB52-4731-ABF2-90F617B4CCD8}">
      <dgm:prSet/>
      <dgm:spPr/>
      <dgm:t>
        <a:bodyPr/>
        <a:lstStyle/>
        <a:p>
          <a:endParaRPr lang="ru-RU"/>
        </a:p>
      </dgm:t>
    </dgm:pt>
    <dgm:pt modelId="{ADB35363-18C5-46AD-A161-D8880F769CC3}" type="sibTrans" cxnId="{C5682738-EB52-4731-ABF2-90F617B4CCD8}">
      <dgm:prSet/>
      <dgm:spPr/>
      <dgm:t>
        <a:bodyPr/>
        <a:lstStyle/>
        <a:p>
          <a:endParaRPr lang="ru-RU"/>
        </a:p>
      </dgm:t>
    </dgm:pt>
    <dgm:pt modelId="{A9754A44-1279-42FE-BE62-3774A6770693}" type="asst">
      <dgm:prSet phldrT="[Текст]" custT="1"/>
      <dgm:spPr/>
      <dgm:t>
        <a:bodyPr/>
        <a:lstStyle/>
        <a:p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- восприятие художественной литературы;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08244F62-4785-44E2-B821-85E56CA16A26}" type="parTrans" cxnId="{3F3B0ACC-86A5-49D0-8609-9F5AAFE0A36A}">
      <dgm:prSet/>
      <dgm:spPr/>
      <dgm:t>
        <a:bodyPr/>
        <a:lstStyle/>
        <a:p>
          <a:endParaRPr lang="ru-RU"/>
        </a:p>
      </dgm:t>
    </dgm:pt>
    <dgm:pt modelId="{E4BB05E7-6367-4F44-A27A-241C578DCEB0}" type="sibTrans" cxnId="{3F3B0ACC-86A5-49D0-8609-9F5AAFE0A36A}">
      <dgm:prSet/>
      <dgm:spPr/>
      <dgm:t>
        <a:bodyPr/>
        <a:lstStyle/>
        <a:p>
          <a:endParaRPr lang="ru-RU"/>
        </a:p>
      </dgm:t>
    </dgm:pt>
    <dgm:pt modelId="{B8EB6E67-6AAC-419B-AEF7-3A145C023EF8}">
      <dgm:prSet phldrT="[Текст]"/>
      <dgm:spPr/>
      <dgm:t>
        <a:bodyPr/>
        <a:lstStyle/>
        <a:p>
          <a:r>
            <a:rPr lang="ru-RU" smtClean="0">
              <a:latin typeface="Times New Roman" pitchFamily="18" charset="0"/>
              <a:cs typeface="Times New Roman" pitchFamily="18" charset="0"/>
            </a:rPr>
            <a:t>-развитие предпосылок смыслового и ценностного восприятия словесных, музыкальных произведений;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A9DE4EC-0245-4F65-BE10-BA80B83F79CB}" type="parTrans" cxnId="{45849304-0BB1-4E64-8454-66F8ECB901C8}">
      <dgm:prSet/>
      <dgm:spPr/>
      <dgm:t>
        <a:bodyPr/>
        <a:lstStyle/>
        <a:p>
          <a:endParaRPr lang="ru-RU"/>
        </a:p>
      </dgm:t>
    </dgm:pt>
    <dgm:pt modelId="{C45F9432-58D3-4227-B80C-1328484C8613}" type="sibTrans" cxnId="{45849304-0BB1-4E64-8454-66F8ECB901C8}">
      <dgm:prSet/>
      <dgm:spPr/>
      <dgm:t>
        <a:bodyPr/>
        <a:lstStyle/>
        <a:p>
          <a:endParaRPr lang="ru-RU"/>
        </a:p>
      </dgm:t>
    </dgm:pt>
    <dgm:pt modelId="{B9E63706-F40A-4986-BD55-BFF1BC59826A}">
      <dgm:prSet phldrT="[Текст]"/>
      <dgm:spPr/>
      <dgm:t>
        <a:bodyPr/>
        <a:lstStyle/>
        <a:p>
          <a:r>
            <a:rPr lang="ru-RU" smtClean="0">
              <a:latin typeface="Times New Roman" pitchFamily="18" charset="0"/>
              <a:cs typeface="Times New Roman" pitchFamily="18" charset="0"/>
            </a:rPr>
            <a:t>- участие в музыкальных играх, сказках и других видах деятельности.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B6F15D3-40CA-4AEA-958F-DDC488676E8A}" type="parTrans" cxnId="{79501954-28F7-44B7-B1BC-2B62344F848A}">
      <dgm:prSet/>
      <dgm:spPr/>
      <dgm:t>
        <a:bodyPr/>
        <a:lstStyle/>
        <a:p>
          <a:endParaRPr lang="ru-RU"/>
        </a:p>
      </dgm:t>
    </dgm:pt>
    <dgm:pt modelId="{1B9F27F3-5635-4432-938F-B8F6A6988418}" type="sibTrans" cxnId="{79501954-28F7-44B7-B1BC-2B62344F848A}">
      <dgm:prSet/>
      <dgm:spPr/>
      <dgm:t>
        <a:bodyPr/>
        <a:lstStyle/>
        <a:p>
          <a:endParaRPr lang="ru-RU"/>
        </a:p>
      </dgm:t>
    </dgm:pt>
    <dgm:pt modelId="{660D4FD2-4BAA-4E92-8EDF-C5E5CDA9CF57}" type="pres">
      <dgm:prSet presAssocID="{4941EF48-1484-4450-937C-434B781547A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9FC388D-9057-4372-BC64-82A03682A3A3}" type="pres">
      <dgm:prSet presAssocID="{47C5D2FA-9C4A-4379-8B91-B24DEA470CE4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3681768F-067E-4126-80A2-5890E88B97DF}" type="pres">
      <dgm:prSet presAssocID="{47C5D2FA-9C4A-4379-8B91-B24DEA470CE4}" presName="rootComposite1" presStyleCnt="0"/>
      <dgm:spPr/>
      <dgm:t>
        <a:bodyPr/>
        <a:lstStyle/>
        <a:p>
          <a:endParaRPr lang="ru-RU"/>
        </a:p>
      </dgm:t>
    </dgm:pt>
    <dgm:pt modelId="{4EDC9EB0-8919-457B-B698-E63C59FEB8D8}" type="pres">
      <dgm:prSet presAssocID="{47C5D2FA-9C4A-4379-8B91-B24DEA470CE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E304EA-18F7-4E39-A0BD-0B1DABCB19E5}" type="pres">
      <dgm:prSet presAssocID="{47C5D2FA-9C4A-4379-8B91-B24DEA470CE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6ED01FD-DD8A-4945-9435-650735CA76C8}" type="pres">
      <dgm:prSet presAssocID="{47C5D2FA-9C4A-4379-8B91-B24DEA470CE4}" presName="hierChild2" presStyleCnt="0"/>
      <dgm:spPr/>
      <dgm:t>
        <a:bodyPr/>
        <a:lstStyle/>
        <a:p>
          <a:endParaRPr lang="ru-RU"/>
        </a:p>
      </dgm:t>
    </dgm:pt>
    <dgm:pt modelId="{44F38434-3157-4900-B161-4FB0DA1FC57D}" type="pres">
      <dgm:prSet presAssocID="{0A9DE4EC-0245-4F65-BE10-BA80B83F79CB}" presName="Name37" presStyleLbl="parChTrans1D2" presStyleIdx="0" presStyleCnt="3"/>
      <dgm:spPr/>
      <dgm:t>
        <a:bodyPr/>
        <a:lstStyle/>
        <a:p>
          <a:endParaRPr lang="ru-RU"/>
        </a:p>
      </dgm:t>
    </dgm:pt>
    <dgm:pt modelId="{31F0AF1B-6C25-48CE-84FC-ED4ADF92F14F}" type="pres">
      <dgm:prSet presAssocID="{B8EB6E67-6AAC-419B-AEF7-3A145C023EF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9D881FD3-6F07-4C74-9473-2DC06D1A1498}" type="pres">
      <dgm:prSet presAssocID="{B8EB6E67-6AAC-419B-AEF7-3A145C023EF8}" presName="rootComposite" presStyleCnt="0"/>
      <dgm:spPr/>
      <dgm:t>
        <a:bodyPr/>
        <a:lstStyle/>
        <a:p>
          <a:endParaRPr lang="ru-RU"/>
        </a:p>
      </dgm:t>
    </dgm:pt>
    <dgm:pt modelId="{387C1B45-A295-4674-A55C-5A94142B312A}" type="pres">
      <dgm:prSet presAssocID="{B8EB6E67-6AAC-419B-AEF7-3A145C023EF8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DA8DC9-E27F-4F2E-93ED-7FE9FC483D3E}" type="pres">
      <dgm:prSet presAssocID="{B8EB6E67-6AAC-419B-AEF7-3A145C023EF8}" presName="rootConnector" presStyleLbl="node2" presStyleIdx="0" presStyleCnt="2"/>
      <dgm:spPr/>
      <dgm:t>
        <a:bodyPr/>
        <a:lstStyle/>
        <a:p>
          <a:endParaRPr lang="ru-RU"/>
        </a:p>
      </dgm:t>
    </dgm:pt>
    <dgm:pt modelId="{5A08CD0C-DB2D-44ED-A48D-BA74E71FE748}" type="pres">
      <dgm:prSet presAssocID="{B8EB6E67-6AAC-419B-AEF7-3A145C023EF8}" presName="hierChild4" presStyleCnt="0"/>
      <dgm:spPr/>
      <dgm:t>
        <a:bodyPr/>
        <a:lstStyle/>
        <a:p>
          <a:endParaRPr lang="ru-RU"/>
        </a:p>
      </dgm:t>
    </dgm:pt>
    <dgm:pt modelId="{2526032F-CCE1-45DA-8CB9-3F8F28F521DB}" type="pres">
      <dgm:prSet presAssocID="{B8EB6E67-6AAC-419B-AEF7-3A145C023EF8}" presName="hierChild5" presStyleCnt="0"/>
      <dgm:spPr/>
      <dgm:t>
        <a:bodyPr/>
        <a:lstStyle/>
        <a:p>
          <a:endParaRPr lang="ru-RU"/>
        </a:p>
      </dgm:t>
    </dgm:pt>
    <dgm:pt modelId="{E4D6C2CD-57D8-4CD0-9AC5-89F0739B28D7}" type="pres">
      <dgm:prSet presAssocID="{DB6F15D3-40CA-4AEA-958F-DDC488676E8A}" presName="Name37" presStyleLbl="parChTrans1D2" presStyleIdx="1" presStyleCnt="3"/>
      <dgm:spPr/>
      <dgm:t>
        <a:bodyPr/>
        <a:lstStyle/>
        <a:p>
          <a:endParaRPr lang="ru-RU"/>
        </a:p>
      </dgm:t>
    </dgm:pt>
    <dgm:pt modelId="{5309CC0C-2AFB-4948-BE47-2A6383F94379}" type="pres">
      <dgm:prSet presAssocID="{B9E63706-F40A-4986-BD55-BFF1BC59826A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75F1D97-6278-4327-BA94-652768C5A698}" type="pres">
      <dgm:prSet presAssocID="{B9E63706-F40A-4986-BD55-BFF1BC59826A}" presName="rootComposite" presStyleCnt="0"/>
      <dgm:spPr/>
      <dgm:t>
        <a:bodyPr/>
        <a:lstStyle/>
        <a:p>
          <a:endParaRPr lang="ru-RU"/>
        </a:p>
      </dgm:t>
    </dgm:pt>
    <dgm:pt modelId="{6F3E9D2D-0C38-4D42-A44B-ABE6E12D0652}" type="pres">
      <dgm:prSet presAssocID="{B9E63706-F40A-4986-BD55-BFF1BC59826A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74F8E5-FFD3-4AE1-9195-E35E902DBB08}" type="pres">
      <dgm:prSet presAssocID="{B9E63706-F40A-4986-BD55-BFF1BC59826A}" presName="rootConnector" presStyleLbl="node2" presStyleIdx="1" presStyleCnt="2"/>
      <dgm:spPr/>
      <dgm:t>
        <a:bodyPr/>
        <a:lstStyle/>
        <a:p>
          <a:endParaRPr lang="ru-RU"/>
        </a:p>
      </dgm:t>
    </dgm:pt>
    <dgm:pt modelId="{A5157D3D-8401-4807-B1C8-B5F8D8F45479}" type="pres">
      <dgm:prSet presAssocID="{B9E63706-F40A-4986-BD55-BFF1BC59826A}" presName="hierChild4" presStyleCnt="0"/>
      <dgm:spPr/>
      <dgm:t>
        <a:bodyPr/>
        <a:lstStyle/>
        <a:p>
          <a:endParaRPr lang="ru-RU"/>
        </a:p>
      </dgm:t>
    </dgm:pt>
    <dgm:pt modelId="{FB12F549-5A8F-4E92-855E-63EDEA019032}" type="pres">
      <dgm:prSet presAssocID="{B9E63706-F40A-4986-BD55-BFF1BC59826A}" presName="hierChild5" presStyleCnt="0"/>
      <dgm:spPr/>
      <dgm:t>
        <a:bodyPr/>
        <a:lstStyle/>
        <a:p>
          <a:endParaRPr lang="ru-RU"/>
        </a:p>
      </dgm:t>
    </dgm:pt>
    <dgm:pt modelId="{00875B16-0E49-42E5-B9E9-B62B30BF3E7C}" type="pres">
      <dgm:prSet presAssocID="{47C5D2FA-9C4A-4379-8B91-B24DEA470CE4}" presName="hierChild3" presStyleCnt="0"/>
      <dgm:spPr/>
      <dgm:t>
        <a:bodyPr/>
        <a:lstStyle/>
        <a:p>
          <a:endParaRPr lang="ru-RU"/>
        </a:p>
      </dgm:t>
    </dgm:pt>
    <dgm:pt modelId="{FE733EC3-8737-410D-BA25-49EE86E93930}" type="pres">
      <dgm:prSet presAssocID="{08244F62-4785-44E2-B821-85E56CA16A26}" presName="Name111" presStyleLbl="parChTrans1D2" presStyleIdx="2" presStyleCnt="3"/>
      <dgm:spPr/>
      <dgm:t>
        <a:bodyPr/>
        <a:lstStyle/>
        <a:p>
          <a:endParaRPr lang="ru-RU"/>
        </a:p>
      </dgm:t>
    </dgm:pt>
    <dgm:pt modelId="{357CDBA9-8819-4011-B7F6-7E001A23089B}" type="pres">
      <dgm:prSet presAssocID="{A9754A44-1279-42FE-BE62-3774A6770693}" presName="hierRoot3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086E317-9286-472C-B74D-0847F7232970}" type="pres">
      <dgm:prSet presAssocID="{A9754A44-1279-42FE-BE62-3774A6770693}" presName="rootComposite3" presStyleCnt="0"/>
      <dgm:spPr/>
      <dgm:t>
        <a:bodyPr/>
        <a:lstStyle/>
        <a:p>
          <a:endParaRPr lang="ru-RU"/>
        </a:p>
      </dgm:t>
    </dgm:pt>
    <dgm:pt modelId="{8D700D05-4D2C-4E49-83C4-A99C1992BC77}" type="pres">
      <dgm:prSet presAssocID="{A9754A44-1279-42FE-BE62-3774A6770693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624621-212E-4D06-AC0D-E681BA26548F}" type="pres">
      <dgm:prSet presAssocID="{A9754A44-1279-42FE-BE62-3774A6770693}" presName="rootConnector3" presStyleLbl="asst1" presStyleIdx="0" presStyleCnt="1"/>
      <dgm:spPr/>
      <dgm:t>
        <a:bodyPr/>
        <a:lstStyle/>
        <a:p>
          <a:endParaRPr lang="ru-RU"/>
        </a:p>
      </dgm:t>
    </dgm:pt>
    <dgm:pt modelId="{2798E5FD-57C2-4B32-B11B-FE6D25195586}" type="pres">
      <dgm:prSet presAssocID="{A9754A44-1279-42FE-BE62-3774A6770693}" presName="hierChild6" presStyleCnt="0"/>
      <dgm:spPr/>
      <dgm:t>
        <a:bodyPr/>
        <a:lstStyle/>
        <a:p>
          <a:endParaRPr lang="ru-RU"/>
        </a:p>
      </dgm:t>
    </dgm:pt>
    <dgm:pt modelId="{92661249-B07B-470E-9323-A366DBDD000F}" type="pres">
      <dgm:prSet presAssocID="{A9754A44-1279-42FE-BE62-3774A6770693}" presName="hierChild7" presStyleCnt="0"/>
      <dgm:spPr/>
      <dgm:t>
        <a:bodyPr/>
        <a:lstStyle/>
        <a:p>
          <a:endParaRPr lang="ru-RU"/>
        </a:p>
      </dgm:t>
    </dgm:pt>
  </dgm:ptLst>
  <dgm:cxnLst>
    <dgm:cxn modelId="{D91FD797-DF7C-4776-9ED9-1E3307DDFFF1}" type="presOf" srcId="{A9754A44-1279-42FE-BE62-3774A6770693}" destId="{8D700D05-4D2C-4E49-83C4-A99C1992BC77}" srcOrd="0" destOrd="0" presId="urn:microsoft.com/office/officeart/2005/8/layout/orgChart1"/>
    <dgm:cxn modelId="{3F3B0ACC-86A5-49D0-8609-9F5AAFE0A36A}" srcId="{47C5D2FA-9C4A-4379-8B91-B24DEA470CE4}" destId="{A9754A44-1279-42FE-BE62-3774A6770693}" srcOrd="0" destOrd="0" parTransId="{08244F62-4785-44E2-B821-85E56CA16A26}" sibTransId="{E4BB05E7-6367-4F44-A27A-241C578DCEB0}"/>
    <dgm:cxn modelId="{09B077D5-7A8C-4EB9-ACB9-3E5A7E068790}" type="presOf" srcId="{DB6F15D3-40CA-4AEA-958F-DDC488676E8A}" destId="{E4D6C2CD-57D8-4CD0-9AC5-89F0739B28D7}" srcOrd="0" destOrd="0" presId="urn:microsoft.com/office/officeart/2005/8/layout/orgChart1"/>
    <dgm:cxn modelId="{70C72762-FC1A-44AB-B7FB-65DA37B8471B}" type="presOf" srcId="{B8EB6E67-6AAC-419B-AEF7-3A145C023EF8}" destId="{387C1B45-A295-4674-A55C-5A94142B312A}" srcOrd="0" destOrd="0" presId="urn:microsoft.com/office/officeart/2005/8/layout/orgChart1"/>
    <dgm:cxn modelId="{80CE0023-23DA-4E7C-8590-023421694632}" type="presOf" srcId="{A9754A44-1279-42FE-BE62-3774A6770693}" destId="{9D624621-212E-4D06-AC0D-E681BA26548F}" srcOrd="1" destOrd="0" presId="urn:microsoft.com/office/officeart/2005/8/layout/orgChart1"/>
    <dgm:cxn modelId="{EED00692-5368-410C-9687-AE82CBF6179A}" type="presOf" srcId="{47C5D2FA-9C4A-4379-8B91-B24DEA470CE4}" destId="{86E304EA-18F7-4E39-A0BD-0B1DABCB19E5}" srcOrd="1" destOrd="0" presId="urn:microsoft.com/office/officeart/2005/8/layout/orgChart1"/>
    <dgm:cxn modelId="{4B3580E0-6727-42A4-AD10-BEB72D65A90E}" type="presOf" srcId="{47C5D2FA-9C4A-4379-8B91-B24DEA470CE4}" destId="{4EDC9EB0-8919-457B-B698-E63C59FEB8D8}" srcOrd="0" destOrd="0" presId="urn:microsoft.com/office/officeart/2005/8/layout/orgChart1"/>
    <dgm:cxn modelId="{76D39517-2439-4120-B7A5-34C74F32F944}" type="presOf" srcId="{0A9DE4EC-0245-4F65-BE10-BA80B83F79CB}" destId="{44F38434-3157-4900-B161-4FB0DA1FC57D}" srcOrd="0" destOrd="0" presId="urn:microsoft.com/office/officeart/2005/8/layout/orgChart1"/>
    <dgm:cxn modelId="{C5682738-EB52-4731-ABF2-90F617B4CCD8}" srcId="{4941EF48-1484-4450-937C-434B781547AA}" destId="{47C5D2FA-9C4A-4379-8B91-B24DEA470CE4}" srcOrd="0" destOrd="0" parTransId="{CDA8CDF2-467D-4722-8C24-78A229BC310B}" sibTransId="{ADB35363-18C5-46AD-A161-D8880F769CC3}"/>
    <dgm:cxn modelId="{6D9E12AD-7BC3-4ADF-A2DA-C51680D955FB}" type="presOf" srcId="{B9E63706-F40A-4986-BD55-BFF1BC59826A}" destId="{8B74F8E5-FFD3-4AE1-9195-E35E902DBB08}" srcOrd="1" destOrd="0" presId="urn:microsoft.com/office/officeart/2005/8/layout/orgChart1"/>
    <dgm:cxn modelId="{EB0B0ACE-E823-4D64-A4D7-C69261429D17}" type="presOf" srcId="{B8EB6E67-6AAC-419B-AEF7-3A145C023EF8}" destId="{B0DA8DC9-E27F-4F2E-93ED-7FE9FC483D3E}" srcOrd="1" destOrd="0" presId="urn:microsoft.com/office/officeart/2005/8/layout/orgChart1"/>
    <dgm:cxn modelId="{45849304-0BB1-4E64-8454-66F8ECB901C8}" srcId="{47C5D2FA-9C4A-4379-8B91-B24DEA470CE4}" destId="{B8EB6E67-6AAC-419B-AEF7-3A145C023EF8}" srcOrd="1" destOrd="0" parTransId="{0A9DE4EC-0245-4F65-BE10-BA80B83F79CB}" sibTransId="{C45F9432-58D3-4227-B80C-1328484C8613}"/>
    <dgm:cxn modelId="{425A8E5F-9F0F-4BBB-B784-D89D96AA2F81}" type="presOf" srcId="{4941EF48-1484-4450-937C-434B781547AA}" destId="{660D4FD2-4BAA-4E92-8EDF-C5E5CDA9CF57}" srcOrd="0" destOrd="0" presId="urn:microsoft.com/office/officeart/2005/8/layout/orgChart1"/>
    <dgm:cxn modelId="{79501954-28F7-44B7-B1BC-2B62344F848A}" srcId="{47C5D2FA-9C4A-4379-8B91-B24DEA470CE4}" destId="{B9E63706-F40A-4986-BD55-BFF1BC59826A}" srcOrd="2" destOrd="0" parTransId="{DB6F15D3-40CA-4AEA-958F-DDC488676E8A}" sibTransId="{1B9F27F3-5635-4432-938F-B8F6A6988418}"/>
    <dgm:cxn modelId="{37086504-52EF-4521-B158-9F4A2A794FD8}" type="presOf" srcId="{08244F62-4785-44E2-B821-85E56CA16A26}" destId="{FE733EC3-8737-410D-BA25-49EE86E93930}" srcOrd="0" destOrd="0" presId="urn:microsoft.com/office/officeart/2005/8/layout/orgChart1"/>
    <dgm:cxn modelId="{3E5757BF-4626-4AF2-A9A4-15C1CD6D915C}" type="presOf" srcId="{B9E63706-F40A-4986-BD55-BFF1BC59826A}" destId="{6F3E9D2D-0C38-4D42-A44B-ABE6E12D0652}" srcOrd="0" destOrd="0" presId="urn:microsoft.com/office/officeart/2005/8/layout/orgChart1"/>
    <dgm:cxn modelId="{AEF5A4D9-B541-48F1-8025-9F4D6528A853}" type="presParOf" srcId="{660D4FD2-4BAA-4E92-8EDF-C5E5CDA9CF57}" destId="{09FC388D-9057-4372-BC64-82A03682A3A3}" srcOrd="0" destOrd="0" presId="urn:microsoft.com/office/officeart/2005/8/layout/orgChart1"/>
    <dgm:cxn modelId="{8F09B2F3-215A-4A61-BAC9-FF57190F4C86}" type="presParOf" srcId="{09FC388D-9057-4372-BC64-82A03682A3A3}" destId="{3681768F-067E-4126-80A2-5890E88B97DF}" srcOrd="0" destOrd="0" presId="urn:microsoft.com/office/officeart/2005/8/layout/orgChart1"/>
    <dgm:cxn modelId="{063394D1-8040-45D3-82CD-8EAEE1C3027F}" type="presParOf" srcId="{3681768F-067E-4126-80A2-5890E88B97DF}" destId="{4EDC9EB0-8919-457B-B698-E63C59FEB8D8}" srcOrd="0" destOrd="0" presId="urn:microsoft.com/office/officeart/2005/8/layout/orgChart1"/>
    <dgm:cxn modelId="{EA92F013-0B5A-4741-A21F-9BA34D35E8E0}" type="presParOf" srcId="{3681768F-067E-4126-80A2-5890E88B97DF}" destId="{86E304EA-18F7-4E39-A0BD-0B1DABCB19E5}" srcOrd="1" destOrd="0" presId="urn:microsoft.com/office/officeart/2005/8/layout/orgChart1"/>
    <dgm:cxn modelId="{2588BBA2-AC1D-45D8-BBE3-859CCF4FDEDB}" type="presParOf" srcId="{09FC388D-9057-4372-BC64-82A03682A3A3}" destId="{96ED01FD-DD8A-4945-9435-650735CA76C8}" srcOrd="1" destOrd="0" presId="urn:microsoft.com/office/officeart/2005/8/layout/orgChart1"/>
    <dgm:cxn modelId="{98CC07B0-79FE-4E1C-8CE7-DE833A051B9A}" type="presParOf" srcId="{96ED01FD-DD8A-4945-9435-650735CA76C8}" destId="{44F38434-3157-4900-B161-4FB0DA1FC57D}" srcOrd="0" destOrd="0" presId="urn:microsoft.com/office/officeart/2005/8/layout/orgChart1"/>
    <dgm:cxn modelId="{BA55D434-053A-4D25-93A7-6036C278DD79}" type="presParOf" srcId="{96ED01FD-DD8A-4945-9435-650735CA76C8}" destId="{31F0AF1B-6C25-48CE-84FC-ED4ADF92F14F}" srcOrd="1" destOrd="0" presId="urn:microsoft.com/office/officeart/2005/8/layout/orgChart1"/>
    <dgm:cxn modelId="{2A24B6BD-BF2F-4008-ACB2-D550DCC465A7}" type="presParOf" srcId="{31F0AF1B-6C25-48CE-84FC-ED4ADF92F14F}" destId="{9D881FD3-6F07-4C74-9473-2DC06D1A1498}" srcOrd="0" destOrd="0" presId="urn:microsoft.com/office/officeart/2005/8/layout/orgChart1"/>
    <dgm:cxn modelId="{8FFBF4C5-624D-4320-8DD0-574078B96E9C}" type="presParOf" srcId="{9D881FD3-6F07-4C74-9473-2DC06D1A1498}" destId="{387C1B45-A295-4674-A55C-5A94142B312A}" srcOrd="0" destOrd="0" presId="urn:microsoft.com/office/officeart/2005/8/layout/orgChart1"/>
    <dgm:cxn modelId="{B7B99519-623D-4949-BC83-E4448899A69F}" type="presParOf" srcId="{9D881FD3-6F07-4C74-9473-2DC06D1A1498}" destId="{B0DA8DC9-E27F-4F2E-93ED-7FE9FC483D3E}" srcOrd="1" destOrd="0" presId="urn:microsoft.com/office/officeart/2005/8/layout/orgChart1"/>
    <dgm:cxn modelId="{4C1934AB-CE55-404E-8FA1-4EBC33A69DD6}" type="presParOf" srcId="{31F0AF1B-6C25-48CE-84FC-ED4ADF92F14F}" destId="{5A08CD0C-DB2D-44ED-A48D-BA74E71FE748}" srcOrd="1" destOrd="0" presId="urn:microsoft.com/office/officeart/2005/8/layout/orgChart1"/>
    <dgm:cxn modelId="{13C885A4-93BB-430F-8724-5E75705E5A5C}" type="presParOf" srcId="{31F0AF1B-6C25-48CE-84FC-ED4ADF92F14F}" destId="{2526032F-CCE1-45DA-8CB9-3F8F28F521DB}" srcOrd="2" destOrd="0" presId="urn:microsoft.com/office/officeart/2005/8/layout/orgChart1"/>
    <dgm:cxn modelId="{0CB00A96-96E7-452F-BD1E-837FE33CEFC6}" type="presParOf" srcId="{96ED01FD-DD8A-4945-9435-650735CA76C8}" destId="{E4D6C2CD-57D8-4CD0-9AC5-89F0739B28D7}" srcOrd="2" destOrd="0" presId="urn:microsoft.com/office/officeart/2005/8/layout/orgChart1"/>
    <dgm:cxn modelId="{9E5C74A1-F20E-4217-90B5-D718A72C7E03}" type="presParOf" srcId="{96ED01FD-DD8A-4945-9435-650735CA76C8}" destId="{5309CC0C-2AFB-4948-BE47-2A6383F94379}" srcOrd="3" destOrd="0" presId="urn:microsoft.com/office/officeart/2005/8/layout/orgChart1"/>
    <dgm:cxn modelId="{DC65C82B-CF36-4A65-846F-DB6F95AAD8A1}" type="presParOf" srcId="{5309CC0C-2AFB-4948-BE47-2A6383F94379}" destId="{075F1D97-6278-4327-BA94-652768C5A698}" srcOrd="0" destOrd="0" presId="urn:microsoft.com/office/officeart/2005/8/layout/orgChart1"/>
    <dgm:cxn modelId="{7099C138-C3D7-4489-B359-AB400DA7D030}" type="presParOf" srcId="{075F1D97-6278-4327-BA94-652768C5A698}" destId="{6F3E9D2D-0C38-4D42-A44B-ABE6E12D0652}" srcOrd="0" destOrd="0" presId="urn:microsoft.com/office/officeart/2005/8/layout/orgChart1"/>
    <dgm:cxn modelId="{B7CE2397-D44A-49B8-8B0F-DBD20E5E9EB2}" type="presParOf" srcId="{075F1D97-6278-4327-BA94-652768C5A698}" destId="{8B74F8E5-FFD3-4AE1-9195-E35E902DBB08}" srcOrd="1" destOrd="0" presId="urn:microsoft.com/office/officeart/2005/8/layout/orgChart1"/>
    <dgm:cxn modelId="{29273D15-A2AF-4BF2-BA51-9B18ED8DEBDA}" type="presParOf" srcId="{5309CC0C-2AFB-4948-BE47-2A6383F94379}" destId="{A5157D3D-8401-4807-B1C8-B5F8D8F45479}" srcOrd="1" destOrd="0" presId="urn:microsoft.com/office/officeart/2005/8/layout/orgChart1"/>
    <dgm:cxn modelId="{48003A3C-2AFE-46EC-B1C5-69963012203D}" type="presParOf" srcId="{5309CC0C-2AFB-4948-BE47-2A6383F94379}" destId="{FB12F549-5A8F-4E92-855E-63EDEA019032}" srcOrd="2" destOrd="0" presId="urn:microsoft.com/office/officeart/2005/8/layout/orgChart1"/>
    <dgm:cxn modelId="{1F9721F3-A7FF-4757-8926-647CB69DF5A7}" type="presParOf" srcId="{09FC388D-9057-4372-BC64-82A03682A3A3}" destId="{00875B16-0E49-42E5-B9E9-B62B30BF3E7C}" srcOrd="2" destOrd="0" presId="urn:microsoft.com/office/officeart/2005/8/layout/orgChart1"/>
    <dgm:cxn modelId="{2C55858E-6031-47CD-93DB-126BCC38EF7F}" type="presParOf" srcId="{00875B16-0E49-42E5-B9E9-B62B30BF3E7C}" destId="{FE733EC3-8737-410D-BA25-49EE86E93930}" srcOrd="0" destOrd="0" presId="urn:microsoft.com/office/officeart/2005/8/layout/orgChart1"/>
    <dgm:cxn modelId="{8B853D23-7710-4BA6-98FF-1CED7AB57A38}" type="presParOf" srcId="{00875B16-0E49-42E5-B9E9-B62B30BF3E7C}" destId="{357CDBA9-8819-4011-B7F6-7E001A23089B}" srcOrd="1" destOrd="0" presId="urn:microsoft.com/office/officeart/2005/8/layout/orgChart1"/>
    <dgm:cxn modelId="{C9509BC1-A578-4D22-869D-6D13631A6930}" type="presParOf" srcId="{357CDBA9-8819-4011-B7F6-7E001A23089B}" destId="{F086E317-9286-472C-B74D-0847F7232970}" srcOrd="0" destOrd="0" presId="urn:microsoft.com/office/officeart/2005/8/layout/orgChart1"/>
    <dgm:cxn modelId="{C7178F1F-20ED-43DD-B41B-8118D439DB55}" type="presParOf" srcId="{F086E317-9286-472C-B74D-0847F7232970}" destId="{8D700D05-4D2C-4E49-83C4-A99C1992BC77}" srcOrd="0" destOrd="0" presId="urn:microsoft.com/office/officeart/2005/8/layout/orgChart1"/>
    <dgm:cxn modelId="{49646A2F-AF2D-459E-BE5C-C69A1E14B926}" type="presParOf" srcId="{F086E317-9286-472C-B74D-0847F7232970}" destId="{9D624621-212E-4D06-AC0D-E681BA26548F}" srcOrd="1" destOrd="0" presId="urn:microsoft.com/office/officeart/2005/8/layout/orgChart1"/>
    <dgm:cxn modelId="{78BB7CAB-255A-4539-8AE8-6EDA24FBDBC9}" type="presParOf" srcId="{357CDBA9-8819-4011-B7F6-7E001A23089B}" destId="{2798E5FD-57C2-4B32-B11B-FE6D25195586}" srcOrd="1" destOrd="0" presId="urn:microsoft.com/office/officeart/2005/8/layout/orgChart1"/>
    <dgm:cxn modelId="{0D72DE41-1E6E-454C-90DD-8EE2D5E6AACD}" type="presParOf" srcId="{357CDBA9-8819-4011-B7F6-7E001A23089B}" destId="{92661249-B07B-470E-9323-A366DBDD000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BDD05A-A3F3-40E7-9CD9-AF82B70019E3}">
      <dsp:nvSpPr>
        <dsp:cNvPr id="0" name=""/>
        <dsp:cNvSpPr/>
      </dsp:nvSpPr>
      <dsp:spPr>
        <a:xfrm>
          <a:off x="0" y="0"/>
          <a:ext cx="8352928" cy="597524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Цель: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169" y="29169"/>
        <a:ext cx="8294590" cy="539186"/>
      </dsp:txXfrm>
    </dsp:sp>
    <dsp:sp modelId="{7D70FA1D-3833-4928-A62A-7DFB92BD7A3B}">
      <dsp:nvSpPr>
        <dsp:cNvPr id="0" name=""/>
        <dsp:cNvSpPr/>
      </dsp:nvSpPr>
      <dsp:spPr>
        <a:xfrm>
          <a:off x="0" y="504056"/>
          <a:ext cx="8352928" cy="145612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6667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6667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6667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6667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6667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6667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разработка и внедрение в образовательный процесс  инновационных подходов к организации и методике проведения непосредственно образовательной деятельности с детьми старшего дошкольного возраста по ФЭМП посредством использования палочек </a:t>
          </a:r>
          <a:r>
            <a:rPr lang="ru-RU" sz="1800" kern="1200" dirty="0" err="1" smtClean="0"/>
            <a:t>Кюизенера</a:t>
          </a:r>
          <a:r>
            <a:rPr lang="ru-RU" sz="1800" kern="1200" dirty="0" smtClean="0"/>
            <a:t>.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1082" y="575138"/>
        <a:ext cx="8210764" cy="1313961"/>
      </dsp:txXfrm>
    </dsp:sp>
    <dsp:sp modelId="{6EDB014D-6352-4F97-BDF6-6737CAFA0C22}">
      <dsp:nvSpPr>
        <dsp:cNvPr id="0" name=""/>
        <dsp:cNvSpPr/>
      </dsp:nvSpPr>
      <dsp:spPr>
        <a:xfrm>
          <a:off x="0" y="2079830"/>
          <a:ext cx="8352928" cy="54234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13333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13333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13333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13333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itchFamily="18" charset="0"/>
              <a:cs typeface="Times New Roman" pitchFamily="18" charset="0"/>
            </a:rPr>
            <a:t>Задачи: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475" y="2106305"/>
        <a:ext cx="8299978" cy="489390"/>
      </dsp:txXfrm>
    </dsp:sp>
    <dsp:sp modelId="{D432D743-4C5B-4319-A185-5AFB7DA1E050}">
      <dsp:nvSpPr>
        <dsp:cNvPr id="0" name=""/>
        <dsp:cNvSpPr/>
      </dsp:nvSpPr>
      <dsp:spPr>
        <a:xfrm>
          <a:off x="0" y="2592286"/>
          <a:ext cx="8352928" cy="91973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2000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2000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2000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2000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-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изучить современную научную и педагогическую литературу по вопросу «Палочки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Кюизенера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- средство познания логики и математики в дошкольном возрасте»;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898" y="2637184"/>
        <a:ext cx="8263132" cy="829939"/>
      </dsp:txXfrm>
    </dsp:sp>
    <dsp:sp modelId="{964279CC-5006-46D1-8EE5-0A27002268E8}">
      <dsp:nvSpPr>
        <dsp:cNvPr id="0" name=""/>
        <dsp:cNvSpPr/>
      </dsp:nvSpPr>
      <dsp:spPr>
        <a:xfrm>
          <a:off x="0" y="3556442"/>
          <a:ext cx="8352928" cy="91973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26667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26667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26667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26667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разработать систему логических игр и непосредственной образовательной деятельности для детей старшего дошкольного возраста;</a:t>
          </a:r>
          <a:endParaRPr lang="ru-RU" sz="16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898" y="3601340"/>
        <a:ext cx="8263132" cy="829939"/>
      </dsp:txXfrm>
    </dsp:sp>
    <dsp:sp modelId="{F66731A5-8A62-4293-956D-5DB1EA5AEEAD}">
      <dsp:nvSpPr>
        <dsp:cNvPr id="0" name=""/>
        <dsp:cNvSpPr/>
      </dsp:nvSpPr>
      <dsp:spPr>
        <a:xfrm>
          <a:off x="0" y="4486008"/>
          <a:ext cx="8352928" cy="91973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3333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33333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33333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33333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3333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33333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р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азработать систему новых нетрадиционных форм и методов работы с молодыми специалистами;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898" y="4530906"/>
        <a:ext cx="8263132" cy="829939"/>
      </dsp:txXfrm>
    </dsp:sp>
    <dsp:sp modelId="{AEC43A5F-1D80-4F2A-9999-07D7630A339B}">
      <dsp:nvSpPr>
        <dsp:cNvPr id="0" name=""/>
        <dsp:cNvSpPr/>
      </dsp:nvSpPr>
      <dsp:spPr>
        <a:xfrm>
          <a:off x="0" y="5415575"/>
          <a:ext cx="8352928" cy="91973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4000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4000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-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вооружить родителей знаниями и методикой по познавательному развитию дошкольников, познакомить с авторской модифицированной программой «Десять волшебных палочек царицы Математики».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898" y="5460473"/>
        <a:ext cx="8263132" cy="82993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048E18-BBCD-4F73-8A41-87B7EA46B475}">
      <dsp:nvSpPr>
        <dsp:cNvPr id="0" name=""/>
        <dsp:cNvSpPr/>
      </dsp:nvSpPr>
      <dsp:spPr>
        <a:xfrm>
          <a:off x="0" y="0"/>
          <a:ext cx="1143000" cy="1143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245404-EC85-4D7B-9EBA-654E5ED6E933}">
      <dsp:nvSpPr>
        <dsp:cNvPr id="0" name=""/>
        <dsp:cNvSpPr/>
      </dsp:nvSpPr>
      <dsp:spPr>
        <a:xfrm>
          <a:off x="571500" y="0"/>
          <a:ext cx="6896100" cy="1143000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0" kern="1200" baseline="0" dirty="0" smtClean="0">
              <a:latin typeface="Times New Roman" pitchFamily="18" charset="0"/>
              <a:cs typeface="Times New Roman" pitchFamily="18" charset="0"/>
            </a:rPr>
            <a:t>Образовательная область «Социально-коммуникативное развитие»:</a:t>
          </a:r>
          <a:endParaRPr lang="ru-RU" sz="3100" b="0" kern="12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571500" y="0"/>
        <a:ext cx="6896100" cy="11430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FC5E6C-E9B3-4CB8-BC00-183B29CA4D00}">
      <dsp:nvSpPr>
        <dsp:cNvPr id="0" name=""/>
        <dsp:cNvSpPr/>
      </dsp:nvSpPr>
      <dsp:spPr>
        <a:xfrm>
          <a:off x="3688080" y="2014230"/>
          <a:ext cx="91440" cy="8451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45164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2E8D91-45D0-48AD-95C3-61462346E98B}">
      <dsp:nvSpPr>
        <dsp:cNvPr id="0" name=""/>
        <dsp:cNvSpPr/>
      </dsp:nvSpPr>
      <dsp:spPr>
        <a:xfrm>
          <a:off x="1721504" y="1934"/>
          <a:ext cx="4024591" cy="201229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smtClean="0">
              <a:latin typeface="Times New Roman" pitchFamily="18" charset="0"/>
              <a:cs typeface="Times New Roman" pitchFamily="18" charset="0"/>
            </a:rPr>
            <a:t>- формирование общепринятых социальных норм поведения; ценностей, принятых в обществе, включая моральные и нравственные;</a:t>
          </a:r>
          <a:endParaRPr lang="ru-RU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21504" y="1934"/>
        <a:ext cx="4024591" cy="2012295"/>
      </dsp:txXfrm>
    </dsp:sp>
    <dsp:sp modelId="{0944F7FD-1DC3-48DE-8915-D216A40CC4C0}">
      <dsp:nvSpPr>
        <dsp:cNvPr id="0" name=""/>
        <dsp:cNvSpPr/>
      </dsp:nvSpPr>
      <dsp:spPr>
        <a:xfrm>
          <a:off x="1721504" y="2859394"/>
          <a:ext cx="4024591" cy="201229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smtClean="0">
              <a:latin typeface="Times New Roman" pitchFamily="18" charset="0"/>
              <a:cs typeface="Times New Roman" pitchFamily="18" charset="0"/>
            </a:rPr>
            <a:t>- становление у детей сознания, самостоятельности, целенаправленности и саморегуляции собственных действий.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>
        <a:off x="1721504" y="2859394"/>
        <a:ext cx="4024591" cy="201229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BEC75-3152-42F1-9558-7C940F9BCC4D}">
      <dsp:nvSpPr>
        <dsp:cNvPr id="0" name=""/>
        <dsp:cNvSpPr/>
      </dsp:nvSpPr>
      <dsp:spPr>
        <a:xfrm>
          <a:off x="0" y="0"/>
          <a:ext cx="1143000" cy="1143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096290-B56A-45C3-8FF0-EB717444B992}">
      <dsp:nvSpPr>
        <dsp:cNvPr id="0" name=""/>
        <dsp:cNvSpPr/>
      </dsp:nvSpPr>
      <dsp:spPr>
        <a:xfrm>
          <a:off x="571500" y="0"/>
          <a:ext cx="6896100" cy="1143000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Образовательная область «Физическое развитие»</a:t>
          </a:r>
          <a:endParaRPr lang="ru-RU" sz="3300" b="0" kern="120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71500" y="0"/>
        <a:ext cx="6896100" cy="114300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8A915A-6199-459B-B8F4-2447D8B9057E}">
      <dsp:nvSpPr>
        <dsp:cNvPr id="0" name=""/>
        <dsp:cNvSpPr/>
      </dsp:nvSpPr>
      <dsp:spPr>
        <a:xfrm>
          <a:off x="4618852" y="1271093"/>
          <a:ext cx="266087" cy="1165718"/>
        </a:xfrm>
        <a:custGeom>
          <a:avLst/>
          <a:gdLst/>
          <a:ahLst/>
          <a:cxnLst/>
          <a:rect l="0" t="0" r="0" b="0"/>
          <a:pathLst>
            <a:path>
              <a:moveTo>
                <a:pt x="266087" y="0"/>
              </a:moveTo>
              <a:lnTo>
                <a:pt x="266087" y="1165718"/>
              </a:lnTo>
              <a:lnTo>
                <a:pt x="0" y="1165718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6EB60F-0141-487B-8911-1C2DCC11E1F2}">
      <dsp:nvSpPr>
        <dsp:cNvPr id="0" name=""/>
        <dsp:cNvSpPr/>
      </dsp:nvSpPr>
      <dsp:spPr>
        <a:xfrm>
          <a:off x="4839220" y="1271093"/>
          <a:ext cx="91440" cy="23314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3143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438CB4-6186-48CB-B85F-BBC7A36DE964}">
      <dsp:nvSpPr>
        <dsp:cNvPr id="0" name=""/>
        <dsp:cNvSpPr/>
      </dsp:nvSpPr>
      <dsp:spPr>
        <a:xfrm>
          <a:off x="2411121" y="4008"/>
          <a:ext cx="4947639" cy="12670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itchFamily="18" charset="0"/>
              <a:cs typeface="Times New Roman" pitchFamily="18" charset="0"/>
            </a:rPr>
            <a:t>- совершенствование координации движений, умение свободно ориентироваться в пространстве;</a:t>
          </a:r>
          <a:endParaRPr lang="ru-RU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11121" y="4008"/>
        <a:ext cx="4947639" cy="1267085"/>
      </dsp:txXfrm>
    </dsp:sp>
    <dsp:sp modelId="{1D9F5224-6832-4A8C-B44D-0386AFD32675}">
      <dsp:nvSpPr>
        <dsp:cNvPr id="0" name=""/>
        <dsp:cNvSpPr/>
      </dsp:nvSpPr>
      <dsp:spPr>
        <a:xfrm>
          <a:off x="2890662" y="3602531"/>
          <a:ext cx="3988556" cy="12670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smtClean="0">
              <a:latin typeface="Times New Roman" pitchFamily="18" charset="0"/>
              <a:cs typeface="Times New Roman" pitchFamily="18" charset="0"/>
            </a:rPr>
            <a:t>- развитие глазомера</a:t>
          </a:r>
          <a:endParaRPr lang="ru-RU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90662" y="3602531"/>
        <a:ext cx="3988556" cy="1267085"/>
      </dsp:txXfrm>
    </dsp:sp>
    <dsp:sp modelId="{23D7B624-577F-4BAB-B838-96DBE5CA838C}">
      <dsp:nvSpPr>
        <dsp:cNvPr id="0" name=""/>
        <dsp:cNvSpPr/>
      </dsp:nvSpPr>
      <dsp:spPr>
        <a:xfrm>
          <a:off x="108839" y="1803269"/>
          <a:ext cx="4510013" cy="12670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smtClean="0">
              <a:latin typeface="Times New Roman" pitchFamily="18" charset="0"/>
              <a:cs typeface="Times New Roman" pitchFamily="18" charset="0"/>
            </a:rPr>
            <a:t>- ознакомление с пространственными отношениями (слева, справа, вверху, внизу.) </a:t>
          </a:r>
          <a:endParaRPr lang="ru-RU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8839" y="1803269"/>
        <a:ext cx="4510013" cy="126708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CEB7D7-0455-4D82-A35D-B05314BE6DC0}">
      <dsp:nvSpPr>
        <dsp:cNvPr id="0" name=""/>
        <dsp:cNvSpPr/>
      </dsp:nvSpPr>
      <dsp:spPr>
        <a:xfrm>
          <a:off x="0" y="0"/>
          <a:ext cx="1143000" cy="1143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4955A6-988E-4330-BF40-802022997B9F}">
      <dsp:nvSpPr>
        <dsp:cNvPr id="0" name=""/>
        <dsp:cNvSpPr/>
      </dsp:nvSpPr>
      <dsp:spPr>
        <a:xfrm>
          <a:off x="571500" y="0"/>
          <a:ext cx="6896100" cy="1143000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baseline="0" dirty="0" smtClean="0"/>
            <a:t>Формирование математических представлений реализуется в следующих блоках педагогической деятельности</a:t>
          </a:r>
          <a:endParaRPr lang="ru-RU" sz="2300" b="1" kern="1200" baseline="0" dirty="0"/>
        </a:p>
      </dsp:txBody>
      <dsp:txXfrm>
        <a:off x="571500" y="0"/>
        <a:ext cx="6896100" cy="114300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22C7DC-F400-43DD-A195-91725C05178E}">
      <dsp:nvSpPr>
        <dsp:cNvPr id="0" name=""/>
        <dsp:cNvSpPr/>
      </dsp:nvSpPr>
      <dsp:spPr>
        <a:xfrm>
          <a:off x="0" y="0"/>
          <a:ext cx="6347460" cy="14620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Блок образовательной деятельности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0" y="0"/>
        <a:ext cx="4855399" cy="1462087"/>
      </dsp:txXfrm>
    </dsp:sp>
    <dsp:sp modelId="{C8D770C7-9206-4AD4-8EB1-C4176E1D6DCC}">
      <dsp:nvSpPr>
        <dsp:cNvPr id="0" name=""/>
        <dsp:cNvSpPr/>
      </dsp:nvSpPr>
      <dsp:spPr>
        <a:xfrm>
          <a:off x="560069" y="1705768"/>
          <a:ext cx="6347460" cy="14620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Блок совместной деятельности детей и педагога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560069" y="1705768"/>
        <a:ext cx="4837033" cy="1462087"/>
      </dsp:txXfrm>
    </dsp:sp>
    <dsp:sp modelId="{B4E10CD8-18E0-4149-BC92-85D59F7C3AAA}">
      <dsp:nvSpPr>
        <dsp:cNvPr id="0" name=""/>
        <dsp:cNvSpPr/>
      </dsp:nvSpPr>
      <dsp:spPr>
        <a:xfrm>
          <a:off x="1120139" y="3411537"/>
          <a:ext cx="6347460" cy="14620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Блок самостоятельной деятельности детей, организованной педагогом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/>
        </a:p>
      </dsp:txBody>
      <dsp:txXfrm>
        <a:off x="1120139" y="3411537"/>
        <a:ext cx="4837033" cy="1462087"/>
      </dsp:txXfrm>
    </dsp:sp>
    <dsp:sp modelId="{4582D30A-3A5B-43AF-9264-608DAD985FBC}">
      <dsp:nvSpPr>
        <dsp:cNvPr id="0" name=""/>
        <dsp:cNvSpPr/>
      </dsp:nvSpPr>
      <dsp:spPr>
        <a:xfrm>
          <a:off x="5397103" y="1108749"/>
          <a:ext cx="950356" cy="950356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1">
                <a:tint val="74000"/>
              </a:schemeClr>
            </a:gs>
            <a:gs pos="49000">
              <a:schemeClr val="accent1">
                <a:tint val="96000"/>
                <a:shade val="84000"/>
                <a:satMod val="110000"/>
              </a:schemeClr>
            </a:gs>
            <a:gs pos="49100">
              <a:schemeClr val="accent1">
                <a:shade val="55000"/>
                <a:satMod val="150000"/>
              </a:schemeClr>
            </a:gs>
            <a:gs pos="92000">
              <a:schemeClr val="accent1">
                <a:tint val="98000"/>
                <a:shade val="90000"/>
                <a:satMod val="128000"/>
              </a:schemeClr>
            </a:gs>
            <a:gs pos="100000">
              <a:schemeClr val="accent1"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39000" dist="25400" dir="5400000" rotWithShape="0">
            <a:schemeClr val="accent1">
              <a:shade val="33000"/>
              <a:alpha val="83000"/>
            </a:scheme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397103" y="1108749"/>
        <a:ext cx="950356" cy="950356"/>
      </dsp:txXfrm>
    </dsp:sp>
    <dsp:sp modelId="{797A8800-EFF3-49EA-A928-D38D0067EF17}">
      <dsp:nvSpPr>
        <dsp:cNvPr id="0" name=""/>
        <dsp:cNvSpPr/>
      </dsp:nvSpPr>
      <dsp:spPr>
        <a:xfrm>
          <a:off x="5957173" y="2804771"/>
          <a:ext cx="950356" cy="950356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1">
                <a:tint val="74000"/>
              </a:schemeClr>
            </a:gs>
            <a:gs pos="49000">
              <a:schemeClr val="accent1">
                <a:tint val="96000"/>
                <a:shade val="84000"/>
                <a:satMod val="110000"/>
              </a:schemeClr>
            </a:gs>
            <a:gs pos="49100">
              <a:schemeClr val="accent1">
                <a:shade val="55000"/>
                <a:satMod val="150000"/>
              </a:schemeClr>
            </a:gs>
            <a:gs pos="92000">
              <a:schemeClr val="accent1">
                <a:tint val="98000"/>
                <a:shade val="90000"/>
                <a:satMod val="128000"/>
              </a:schemeClr>
            </a:gs>
            <a:gs pos="100000">
              <a:schemeClr val="accent1"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39000" dist="25400" dir="5400000" rotWithShape="0">
            <a:schemeClr val="accent1">
              <a:shade val="33000"/>
              <a:alpha val="83000"/>
            </a:scheme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957173" y="2804771"/>
        <a:ext cx="950356" cy="95035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4D5C44-E7AF-452B-8B44-BA29E89E4559}">
      <dsp:nvSpPr>
        <dsp:cNvPr id="0" name=""/>
        <dsp:cNvSpPr/>
      </dsp:nvSpPr>
      <dsp:spPr>
        <a:xfrm>
          <a:off x="0" y="0"/>
          <a:ext cx="590931" cy="59093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1550275-455F-40BF-85C5-3FBB856418F9}">
      <dsp:nvSpPr>
        <dsp:cNvPr id="0" name=""/>
        <dsp:cNvSpPr/>
      </dsp:nvSpPr>
      <dsp:spPr>
        <a:xfrm>
          <a:off x="295465" y="0"/>
          <a:ext cx="1936782" cy="590931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Реализация проекта</a:t>
          </a:r>
          <a:endParaRPr lang="ru-RU" sz="1600" b="1" kern="1200" dirty="0"/>
        </a:p>
      </dsp:txBody>
      <dsp:txXfrm>
        <a:off x="295465" y="0"/>
        <a:ext cx="1936782" cy="590931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8D81D-10DD-4256-96FE-80AF951A7190}">
      <dsp:nvSpPr>
        <dsp:cNvPr id="0" name=""/>
        <dsp:cNvSpPr/>
      </dsp:nvSpPr>
      <dsp:spPr>
        <a:xfrm>
          <a:off x="0" y="71528"/>
          <a:ext cx="8075240" cy="16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0" y="71528"/>
        <a:ext cx="8075240" cy="168480"/>
      </dsp:txXfrm>
    </dsp:sp>
    <dsp:sp modelId="{242F280F-BE2F-4FEB-86DD-55810ECE5F99}">
      <dsp:nvSpPr>
        <dsp:cNvPr id="0" name=""/>
        <dsp:cNvSpPr/>
      </dsp:nvSpPr>
      <dsp:spPr>
        <a:xfrm>
          <a:off x="0" y="240008"/>
          <a:ext cx="8075240" cy="149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389" tIns="8890" rIns="49784" bIns="8890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500" kern="1200"/>
        </a:p>
      </dsp:txBody>
      <dsp:txXfrm>
        <a:off x="0" y="240008"/>
        <a:ext cx="8075240" cy="149040"/>
      </dsp:txXfrm>
    </dsp:sp>
    <dsp:sp modelId="{6883631D-10AE-457B-A564-FBD8F92AFB6A}">
      <dsp:nvSpPr>
        <dsp:cNvPr id="0" name=""/>
        <dsp:cNvSpPr/>
      </dsp:nvSpPr>
      <dsp:spPr>
        <a:xfrm>
          <a:off x="0" y="389049"/>
          <a:ext cx="8075240" cy="16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0" y="389049"/>
        <a:ext cx="8075240" cy="168480"/>
      </dsp:txXfrm>
    </dsp:sp>
    <dsp:sp modelId="{90B9EBC9-8DB3-49C9-908A-00166D505A10}">
      <dsp:nvSpPr>
        <dsp:cNvPr id="0" name=""/>
        <dsp:cNvSpPr/>
      </dsp:nvSpPr>
      <dsp:spPr>
        <a:xfrm>
          <a:off x="0" y="557529"/>
          <a:ext cx="8075240" cy="149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389" tIns="8890" rIns="49784" bIns="8890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500" kern="1200"/>
        </a:p>
      </dsp:txBody>
      <dsp:txXfrm>
        <a:off x="0" y="557529"/>
        <a:ext cx="8075240" cy="14904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7DDC0B-A0EE-40DD-B31A-5A5696593C2D}">
      <dsp:nvSpPr>
        <dsp:cNvPr id="0" name=""/>
        <dsp:cNvSpPr/>
      </dsp:nvSpPr>
      <dsp:spPr>
        <a:xfrm>
          <a:off x="0" y="4789858"/>
          <a:ext cx="8075240" cy="628666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Динамичности</a:t>
          </a:r>
          <a:endParaRPr lang="ru-RU" sz="24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4789858"/>
        <a:ext cx="8075240" cy="628666"/>
      </dsp:txXfrm>
    </dsp:sp>
    <dsp:sp modelId="{E253EB22-A8C1-40F6-8ABB-861BD9DE884F}">
      <dsp:nvSpPr>
        <dsp:cNvPr id="0" name=""/>
        <dsp:cNvSpPr/>
      </dsp:nvSpPr>
      <dsp:spPr>
        <a:xfrm rot="10800000">
          <a:off x="0" y="3832399"/>
          <a:ext cx="8075240" cy="966888"/>
        </a:xfrm>
        <a:prstGeom prst="upArrowCallout">
          <a:avLst/>
        </a:prstGeom>
        <a:solidFill>
          <a:schemeClr val="accent1">
            <a:alpha val="90000"/>
            <a:hueOff val="0"/>
            <a:satOff val="0"/>
            <a:lumOff val="0"/>
            <a:alphaOff val="-8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Индивидуальности</a:t>
          </a:r>
          <a:endParaRPr lang="ru-RU" sz="24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0" y="3832399"/>
        <a:ext cx="8075240" cy="628255"/>
      </dsp:txXfrm>
    </dsp:sp>
    <dsp:sp modelId="{FD843CA5-FCA0-459A-B2BF-461BF36E39E4}">
      <dsp:nvSpPr>
        <dsp:cNvPr id="0" name=""/>
        <dsp:cNvSpPr/>
      </dsp:nvSpPr>
      <dsp:spPr>
        <a:xfrm rot="10800000">
          <a:off x="0" y="2874940"/>
          <a:ext cx="8075240" cy="966888"/>
        </a:xfrm>
        <a:prstGeom prst="upArrowCallout">
          <a:avLst/>
        </a:prstGeom>
        <a:solidFill>
          <a:schemeClr val="accent1">
            <a:alpha val="90000"/>
            <a:hueOff val="0"/>
            <a:satOff val="0"/>
            <a:lumOff val="0"/>
            <a:alphaOff val="-16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Креативности</a:t>
          </a:r>
          <a:endParaRPr lang="ru-RU" sz="24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0" y="2874940"/>
        <a:ext cx="8075240" cy="628255"/>
      </dsp:txXfrm>
    </dsp:sp>
    <dsp:sp modelId="{C147B23D-7A7B-4ED9-BD4C-998474DB322B}">
      <dsp:nvSpPr>
        <dsp:cNvPr id="0" name=""/>
        <dsp:cNvSpPr/>
      </dsp:nvSpPr>
      <dsp:spPr>
        <a:xfrm rot="10800000">
          <a:off x="0" y="1944216"/>
          <a:ext cx="8075240" cy="966888"/>
        </a:xfrm>
        <a:prstGeom prst="upArrowCallout">
          <a:avLst/>
        </a:prstGeom>
        <a:solidFill>
          <a:schemeClr val="accent1">
            <a:alpha val="90000"/>
            <a:hueOff val="0"/>
            <a:satOff val="0"/>
            <a:lumOff val="0"/>
            <a:alphaOff val="-24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Наглядности</a:t>
          </a:r>
          <a:endParaRPr lang="ru-RU" sz="24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0" y="1944216"/>
        <a:ext cx="8075240" cy="628255"/>
      </dsp:txXfrm>
    </dsp:sp>
    <dsp:sp modelId="{05625999-2840-4E3E-9AAC-B3E19CB2DBFB}">
      <dsp:nvSpPr>
        <dsp:cNvPr id="0" name=""/>
        <dsp:cNvSpPr/>
      </dsp:nvSpPr>
      <dsp:spPr>
        <a:xfrm rot="10800000">
          <a:off x="0" y="960023"/>
          <a:ext cx="8075240" cy="966888"/>
        </a:xfrm>
        <a:prstGeom prst="upArrowCallout">
          <a:avLst/>
        </a:prstGeom>
        <a:solidFill>
          <a:schemeClr val="accent1">
            <a:alpha val="90000"/>
            <a:hueOff val="0"/>
            <a:satOff val="0"/>
            <a:lumOff val="0"/>
            <a:alphaOff val="-32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Систематичности и последовательности</a:t>
          </a:r>
          <a:endParaRPr lang="ru-RU" sz="24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0" y="960023"/>
        <a:ext cx="8075240" cy="628255"/>
      </dsp:txXfrm>
    </dsp:sp>
    <dsp:sp modelId="{1464DAE4-A372-42F0-8977-713DCEEFF4DC}">
      <dsp:nvSpPr>
        <dsp:cNvPr id="0" name=""/>
        <dsp:cNvSpPr/>
      </dsp:nvSpPr>
      <dsp:spPr>
        <a:xfrm rot="10800000">
          <a:off x="0" y="2"/>
          <a:ext cx="8075240" cy="966888"/>
        </a:xfrm>
        <a:prstGeom prst="upArrowCallou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Доступности</a:t>
          </a:r>
          <a:endParaRPr lang="ru-RU" sz="24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0" y="2"/>
        <a:ext cx="8075240" cy="628255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BE4A9D-9B49-4733-A05F-7A23D318C313}">
      <dsp:nvSpPr>
        <dsp:cNvPr id="0" name=""/>
        <dsp:cNvSpPr/>
      </dsp:nvSpPr>
      <dsp:spPr>
        <a:xfrm>
          <a:off x="0" y="0"/>
          <a:ext cx="706090" cy="70609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E73829-A686-4206-931B-35C71B6D033A}">
      <dsp:nvSpPr>
        <dsp:cNvPr id="0" name=""/>
        <dsp:cNvSpPr/>
      </dsp:nvSpPr>
      <dsp:spPr>
        <a:xfrm>
          <a:off x="353045" y="0"/>
          <a:ext cx="7876555" cy="706090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extrusionH="12700"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i="0" kern="1200" baseline="0" dirty="0" smtClean="0"/>
            <a:t>Принципы реализации проекта</a:t>
          </a:r>
          <a:endParaRPr lang="ru-RU" sz="3300" b="1" i="0" kern="1200" baseline="0" dirty="0"/>
        </a:p>
      </dsp:txBody>
      <dsp:txXfrm>
        <a:off x="353045" y="0"/>
        <a:ext cx="7876555" cy="7060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0F00CC-F736-457E-A27C-0FD6C3C33B54}">
      <dsp:nvSpPr>
        <dsp:cNvPr id="0" name=""/>
        <dsp:cNvSpPr/>
      </dsp:nvSpPr>
      <dsp:spPr>
        <a:xfrm>
          <a:off x="0" y="0"/>
          <a:ext cx="778098" cy="77809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023E31-F025-426C-A89C-74AC0D45DA7F}">
      <dsp:nvSpPr>
        <dsp:cNvPr id="0" name=""/>
        <dsp:cNvSpPr/>
      </dsp:nvSpPr>
      <dsp:spPr>
        <a:xfrm>
          <a:off x="389049" y="0"/>
          <a:ext cx="7840551" cy="778098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Актуальность проекта</a:t>
          </a:r>
          <a:endParaRPr lang="ru-RU" sz="3700" b="1" kern="120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9049" y="0"/>
        <a:ext cx="7840551" cy="778098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821EC9-1154-4943-A8A3-4D0D59031200}">
      <dsp:nvSpPr>
        <dsp:cNvPr id="0" name=""/>
        <dsp:cNvSpPr/>
      </dsp:nvSpPr>
      <dsp:spPr>
        <a:xfrm>
          <a:off x="0" y="0"/>
          <a:ext cx="1143000" cy="1143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B54042-1CB3-4FC9-93DF-4B74B1540000}">
      <dsp:nvSpPr>
        <dsp:cNvPr id="0" name=""/>
        <dsp:cNvSpPr/>
      </dsp:nvSpPr>
      <dsp:spPr>
        <a:xfrm>
          <a:off x="571500" y="0"/>
          <a:ext cx="6896100" cy="1143000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b="0" kern="1200" baseline="0" dirty="0" smtClean="0"/>
            <a:t>Методы работы</a:t>
          </a:r>
          <a:endParaRPr lang="ru-RU" sz="5300" b="0" kern="1200" baseline="0" dirty="0"/>
        </a:p>
      </dsp:txBody>
      <dsp:txXfrm>
        <a:off x="571500" y="0"/>
        <a:ext cx="6896100" cy="114300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A68BDB-DA97-4AAE-B4AA-EB9AAE5D0F62}">
      <dsp:nvSpPr>
        <dsp:cNvPr id="0" name=""/>
        <dsp:cNvSpPr/>
      </dsp:nvSpPr>
      <dsp:spPr>
        <a:xfrm>
          <a:off x="911" y="0"/>
          <a:ext cx="2370087" cy="48736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1">
              <a:tint val="4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911" y="0"/>
        <a:ext cx="2370087" cy="1462087"/>
      </dsp:txXfrm>
    </dsp:sp>
    <dsp:sp modelId="{00C5F537-296D-4D2A-A78C-A4A650AFABB0}">
      <dsp:nvSpPr>
        <dsp:cNvPr id="0" name=""/>
        <dsp:cNvSpPr/>
      </dsp:nvSpPr>
      <dsp:spPr>
        <a:xfrm>
          <a:off x="10344" y="532637"/>
          <a:ext cx="2287438" cy="12314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моделирование (схемы, чертежи, геометрические фигуры)</a:t>
          </a:r>
          <a:endParaRPr lang="ru-RU" sz="2000" kern="1200" dirty="0"/>
        </a:p>
      </dsp:txBody>
      <dsp:txXfrm>
        <a:off x="10344" y="532637"/>
        <a:ext cx="2287438" cy="1231425"/>
      </dsp:txXfrm>
    </dsp:sp>
    <dsp:sp modelId="{60CC1EEB-B1FD-4B95-8351-4032B34C600D}">
      <dsp:nvSpPr>
        <dsp:cNvPr id="0" name=""/>
        <dsp:cNvSpPr/>
      </dsp:nvSpPr>
      <dsp:spPr>
        <a:xfrm>
          <a:off x="319622" y="2620940"/>
          <a:ext cx="1709572" cy="17777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Times New Roman" pitchFamily="18" charset="0"/>
              <a:cs typeface="Times New Roman" pitchFamily="18" charset="0"/>
            </a:rPr>
            <a:t>словесный (беседа, рассказ, сообщение, объяснение, диалог)</a:t>
          </a:r>
          <a:endParaRPr lang="ru-RU" sz="2000" kern="1200" dirty="0"/>
        </a:p>
      </dsp:txBody>
      <dsp:txXfrm>
        <a:off x="319622" y="2620940"/>
        <a:ext cx="1709572" cy="1777759"/>
      </dsp:txXfrm>
    </dsp:sp>
    <dsp:sp modelId="{9159E0A0-65E8-4316-9644-2AAC0FD25788}">
      <dsp:nvSpPr>
        <dsp:cNvPr id="0" name=""/>
        <dsp:cNvSpPr/>
      </dsp:nvSpPr>
      <dsp:spPr>
        <a:xfrm>
          <a:off x="2548756" y="0"/>
          <a:ext cx="2370087" cy="48736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1">
              <a:tint val="4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700" kern="1200" dirty="0"/>
        </a:p>
      </dsp:txBody>
      <dsp:txXfrm>
        <a:off x="2548756" y="0"/>
        <a:ext cx="2370087" cy="1462087"/>
      </dsp:txXfrm>
    </dsp:sp>
    <dsp:sp modelId="{44C95602-8252-4F7C-9CA8-C1AC8B6E75E9}">
      <dsp:nvSpPr>
        <dsp:cNvPr id="0" name=""/>
        <dsp:cNvSpPr/>
      </dsp:nvSpPr>
      <dsp:spPr>
        <a:xfrm>
          <a:off x="2602632" y="460638"/>
          <a:ext cx="2280384" cy="14519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Times New Roman" pitchFamily="18" charset="0"/>
              <a:cs typeface="Times New Roman" pitchFamily="18" charset="0"/>
            </a:rPr>
            <a:t>игровой (путешествия, тренинги, ролевая игра)</a:t>
          </a:r>
          <a:endParaRPr lang="ru-RU" sz="2000" kern="1200" dirty="0"/>
        </a:p>
      </dsp:txBody>
      <dsp:txXfrm>
        <a:off x="2602632" y="460638"/>
        <a:ext cx="2280384" cy="1451975"/>
      </dsp:txXfrm>
    </dsp:sp>
    <dsp:sp modelId="{914995FA-BCF3-4D11-80E9-5DBC0E6C6511}">
      <dsp:nvSpPr>
        <dsp:cNvPr id="0" name=""/>
        <dsp:cNvSpPr/>
      </dsp:nvSpPr>
      <dsp:spPr>
        <a:xfrm>
          <a:off x="2550964" y="2809650"/>
          <a:ext cx="2287438" cy="16504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Times New Roman" pitchFamily="18" charset="0"/>
              <a:cs typeface="Times New Roman" pitchFamily="18" charset="0"/>
            </a:rPr>
            <a:t>практический (упражнения, эксперименты, зарисовки, схемы, чертежи)</a:t>
          </a:r>
          <a:endParaRPr lang="ru-RU" sz="2000" kern="1200" dirty="0"/>
        </a:p>
      </dsp:txBody>
      <dsp:txXfrm>
        <a:off x="2550964" y="2809650"/>
        <a:ext cx="2287438" cy="1650461"/>
      </dsp:txXfrm>
    </dsp:sp>
    <dsp:sp modelId="{1C15F22B-CB96-49FE-AF14-AD1330CCB886}">
      <dsp:nvSpPr>
        <dsp:cNvPr id="0" name=""/>
        <dsp:cNvSpPr/>
      </dsp:nvSpPr>
      <dsp:spPr>
        <a:xfrm>
          <a:off x="5096600" y="0"/>
          <a:ext cx="2370087" cy="48736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1">
              <a:tint val="4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700" kern="1200" dirty="0"/>
        </a:p>
      </dsp:txBody>
      <dsp:txXfrm>
        <a:off x="5096600" y="0"/>
        <a:ext cx="2370087" cy="1462087"/>
      </dsp:txXfrm>
    </dsp:sp>
    <dsp:sp modelId="{7315E23A-CB86-49DC-B13B-448EA542BEA7}">
      <dsp:nvSpPr>
        <dsp:cNvPr id="0" name=""/>
        <dsp:cNvSpPr/>
      </dsp:nvSpPr>
      <dsp:spPr>
        <a:xfrm>
          <a:off x="5122908" y="388628"/>
          <a:ext cx="2280384" cy="1386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Times New Roman" pitchFamily="18" charset="0"/>
              <a:cs typeface="Times New Roman" pitchFamily="18" charset="0"/>
            </a:rPr>
            <a:t>наглядный (образцы, таблицы, схемы, раздаточный материал)</a:t>
          </a:r>
          <a:endParaRPr lang="ru-RU" sz="2000" kern="1200" dirty="0"/>
        </a:p>
      </dsp:txBody>
      <dsp:txXfrm>
        <a:off x="5122908" y="388628"/>
        <a:ext cx="2280384" cy="1386959"/>
      </dsp:txXfrm>
    </dsp:sp>
    <dsp:sp modelId="{3EF1A0F1-7A0F-48FC-BB9A-AAF7E1D56063}">
      <dsp:nvSpPr>
        <dsp:cNvPr id="0" name=""/>
        <dsp:cNvSpPr/>
      </dsp:nvSpPr>
      <dsp:spPr>
        <a:xfrm>
          <a:off x="5263777" y="2665820"/>
          <a:ext cx="2046390" cy="16705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Times New Roman" pitchFamily="18" charset="0"/>
              <a:cs typeface="Times New Roman" pitchFamily="18" charset="0"/>
            </a:rPr>
            <a:t>убеждения (пример, самоанализ, анализ практической деятельности)</a:t>
          </a:r>
          <a:endParaRPr lang="ru-RU" sz="2000" kern="1200" dirty="0"/>
        </a:p>
      </dsp:txBody>
      <dsp:txXfrm>
        <a:off x="5263777" y="2665820"/>
        <a:ext cx="2046390" cy="167056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6F5F56-1DD7-495F-A982-59010C16DD3D}">
      <dsp:nvSpPr>
        <dsp:cNvPr id="0" name=""/>
        <dsp:cNvSpPr/>
      </dsp:nvSpPr>
      <dsp:spPr>
        <a:xfrm>
          <a:off x="0" y="0"/>
          <a:ext cx="490066" cy="49006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09A745-5F2B-407B-ACBC-324646CA435F}">
      <dsp:nvSpPr>
        <dsp:cNvPr id="0" name=""/>
        <dsp:cNvSpPr/>
      </dsp:nvSpPr>
      <dsp:spPr>
        <a:xfrm>
          <a:off x="245033" y="0"/>
          <a:ext cx="7984567" cy="490066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baseline="0" dirty="0" smtClean="0"/>
            <a:t>Основные направления работы </a:t>
          </a:r>
          <a:endParaRPr lang="ru-RU" sz="2200" b="1" kern="1200" baseline="0" dirty="0"/>
        </a:p>
      </dsp:txBody>
      <dsp:txXfrm>
        <a:off x="245033" y="0"/>
        <a:ext cx="7984567" cy="490066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A1C756-F189-41AA-A6A2-36F1DAC00475}">
      <dsp:nvSpPr>
        <dsp:cNvPr id="0" name=""/>
        <dsp:cNvSpPr/>
      </dsp:nvSpPr>
      <dsp:spPr>
        <a:xfrm>
          <a:off x="0" y="0"/>
          <a:ext cx="8229600" cy="17551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Развивающие игры и упражнения в классе легоконструирования, робототехники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).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21439" y="0"/>
        <a:ext cx="6408160" cy="1755195"/>
      </dsp:txXfrm>
    </dsp:sp>
    <dsp:sp modelId="{3C9C15A6-8EF8-4776-B7B6-DE0E6D4A8E8F}">
      <dsp:nvSpPr>
        <dsp:cNvPr id="0" name=""/>
        <dsp:cNvSpPr/>
      </dsp:nvSpPr>
      <dsp:spPr>
        <a:xfrm>
          <a:off x="154352" y="216029"/>
          <a:ext cx="1645920" cy="140415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143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1">
              <a:tint val="50000"/>
              <a:alpha val="9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B397D31-4AF5-43D6-9541-9A10170581A1}">
      <dsp:nvSpPr>
        <dsp:cNvPr id="0" name=""/>
        <dsp:cNvSpPr/>
      </dsp:nvSpPr>
      <dsp:spPr>
        <a:xfrm>
          <a:off x="0" y="1872213"/>
          <a:ext cx="8229600" cy="17551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2000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2000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2000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2000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Занимательная математика в кабинете Марии Монтессори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21439" y="1872213"/>
        <a:ext cx="6408160" cy="1755195"/>
      </dsp:txXfrm>
    </dsp:sp>
    <dsp:sp modelId="{D27FF5A3-8E37-44FD-9733-5E2DE96DCB78}">
      <dsp:nvSpPr>
        <dsp:cNvPr id="0" name=""/>
        <dsp:cNvSpPr/>
      </dsp:nvSpPr>
      <dsp:spPr>
        <a:xfrm>
          <a:off x="175519" y="2106234"/>
          <a:ext cx="1645920" cy="140415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alpha val="90000"/>
            <a:hueOff val="30261"/>
            <a:satOff val="-1501"/>
            <a:lumOff val="5885"/>
            <a:alphaOff val="-20000"/>
          </a:schemeClr>
        </a:solidFill>
        <a:ln w="1143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1">
              <a:tint val="50000"/>
              <a:alpha val="90000"/>
              <a:hueOff val="30261"/>
              <a:satOff val="-1501"/>
              <a:lumOff val="5885"/>
              <a:alphaOff val="-20000"/>
              <a:shade val="30000"/>
              <a:satMod val="150000"/>
              <a:alpha val="38000"/>
            </a:scheme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220F7C4-7E66-4395-B151-1A50E14F1748}">
      <dsp:nvSpPr>
        <dsp:cNvPr id="0" name=""/>
        <dsp:cNvSpPr/>
      </dsp:nvSpPr>
      <dsp:spPr>
        <a:xfrm>
          <a:off x="0" y="3861429"/>
          <a:ext cx="8229600" cy="17551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4000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4000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Занятия в шахматной студии;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21439" y="3861429"/>
        <a:ext cx="6408160" cy="1755195"/>
      </dsp:txXfrm>
    </dsp:sp>
    <dsp:sp modelId="{B79A0B5D-1236-4F43-8AF6-7FCCCC2C56E1}">
      <dsp:nvSpPr>
        <dsp:cNvPr id="0" name=""/>
        <dsp:cNvSpPr/>
      </dsp:nvSpPr>
      <dsp:spPr>
        <a:xfrm>
          <a:off x="175519" y="4036948"/>
          <a:ext cx="1645920" cy="140415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alpha val="90000"/>
            <a:hueOff val="60523"/>
            <a:satOff val="-3002"/>
            <a:lumOff val="11770"/>
            <a:alphaOff val="-40000"/>
          </a:schemeClr>
        </a:solidFill>
        <a:ln w="1143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1">
              <a:tint val="50000"/>
              <a:alpha val="90000"/>
              <a:hueOff val="60523"/>
              <a:satOff val="-3002"/>
              <a:lumOff val="11770"/>
              <a:alphaOff val="-40000"/>
              <a:shade val="30000"/>
              <a:satMod val="150000"/>
              <a:alpha val="38000"/>
            </a:scheme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0E99F2-0555-45B1-9440-65815FB0F70D}">
      <dsp:nvSpPr>
        <dsp:cNvPr id="0" name=""/>
        <dsp:cNvSpPr/>
      </dsp:nvSpPr>
      <dsp:spPr>
        <a:xfrm>
          <a:off x="0" y="0"/>
          <a:ext cx="1512168" cy="1512168"/>
        </a:xfrm>
        <a:prstGeom prst="pie">
          <a:avLst>
            <a:gd name="adj1" fmla="val 5400000"/>
            <a:gd name="adj2" fmla="val 16200000"/>
          </a:avLst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42E95A1B-121F-4320-B8E4-296CA6ADCF3E}">
      <dsp:nvSpPr>
        <dsp:cNvPr id="0" name=""/>
        <dsp:cNvSpPr/>
      </dsp:nvSpPr>
      <dsp:spPr>
        <a:xfrm>
          <a:off x="756084" y="0"/>
          <a:ext cx="7473516" cy="1512168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just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baseline="0" dirty="0" smtClean="0">
              <a:latin typeface="Times New Roman" pitchFamily="18" charset="0"/>
              <a:cs typeface="Times New Roman" pitchFamily="18" charset="0"/>
            </a:rPr>
            <a:t>         </a:t>
          </a:r>
          <a:endParaRPr lang="ru-RU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Модифицированная </a:t>
          </a:r>
          <a:endParaRPr lang="ru-RU" sz="2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образовательная программа </a:t>
          </a:r>
          <a:endParaRPr lang="ru-RU" sz="2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«Десять волшебных палочек царицы «Математики»</a:t>
          </a:r>
          <a:r>
            <a:rPr lang="ru-RU" sz="2400" b="1" kern="1200" baseline="0" dirty="0" smtClean="0">
              <a:latin typeface="Times New Roman" pitchFamily="18" charset="0"/>
              <a:cs typeface="Times New Roman" pitchFamily="18" charset="0"/>
            </a:rPr>
            <a:t>) </a:t>
          </a:r>
          <a:br>
            <a:rPr lang="ru-RU" sz="2400" b="1" kern="1200" baseline="0" dirty="0" smtClean="0">
              <a:latin typeface="Times New Roman" pitchFamily="18" charset="0"/>
              <a:cs typeface="Times New Roman" pitchFamily="18" charset="0"/>
            </a:rPr>
          </a:br>
          <a:endParaRPr lang="ru-RU" sz="2400" b="1" kern="12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756084" y="0"/>
        <a:ext cx="7473516" cy="1512168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A12B0C-CB78-4B00-AB23-147E025CC859}">
      <dsp:nvSpPr>
        <dsp:cNvPr id="0" name=""/>
        <dsp:cNvSpPr/>
      </dsp:nvSpPr>
      <dsp:spPr>
        <a:xfrm>
          <a:off x="0" y="144011"/>
          <a:ext cx="7859216" cy="43411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just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Цель:</a:t>
          </a:r>
          <a:r>
            <a:rPr lang="ru-RU" sz="3200" b="0" kern="1200" dirty="0" smtClean="0">
              <a:latin typeface="Times New Roman" pitchFamily="18" charset="0"/>
              <a:cs typeface="Times New Roman" pitchFamily="18" charset="0"/>
            </a:rPr>
            <a:t> развитие нестандартного мышления и познавательных способностей дошкольников, в работе по формированию логико-математического мышления посредством использования палочек Кюизенера. </a:t>
          </a:r>
          <a:endParaRPr lang="ru-RU" sz="32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44011"/>
        <a:ext cx="7859216" cy="4341105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51605C-3097-4C40-B6C5-7B19E7CCE966}">
      <dsp:nvSpPr>
        <dsp:cNvPr id="0" name=""/>
        <dsp:cNvSpPr/>
      </dsp:nvSpPr>
      <dsp:spPr>
        <a:xfrm>
          <a:off x="0" y="0"/>
          <a:ext cx="1143000" cy="1143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7CD261-7BA8-4643-8997-39761BEB58B4}">
      <dsp:nvSpPr>
        <dsp:cNvPr id="0" name=""/>
        <dsp:cNvSpPr/>
      </dsp:nvSpPr>
      <dsp:spPr>
        <a:xfrm>
          <a:off x="571500" y="0"/>
          <a:ext cx="6896100" cy="1143000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b="0" kern="1200" baseline="0" dirty="0" smtClean="0"/>
            <a:t>Ресурсы</a:t>
          </a:r>
          <a:endParaRPr lang="ru-RU" sz="5300" b="0" kern="1200" baseline="0" dirty="0"/>
        </a:p>
      </dsp:txBody>
      <dsp:txXfrm>
        <a:off x="571500" y="0"/>
        <a:ext cx="6896100" cy="1143000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A37B7B-D404-41FF-AAAB-64914C410499}">
      <dsp:nvSpPr>
        <dsp:cNvPr id="0" name=""/>
        <dsp:cNvSpPr/>
      </dsp:nvSpPr>
      <dsp:spPr>
        <a:xfrm>
          <a:off x="0" y="367438"/>
          <a:ext cx="8075240" cy="12548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Временные: проект рассчитан на один учебный год</a:t>
          </a:r>
          <a:r>
            <a:rPr lang="ru-RU" sz="1700" kern="1200" dirty="0" smtClean="0"/>
            <a:t>.</a:t>
          </a:r>
          <a:endParaRPr lang="ru-RU" sz="1700" kern="1200" dirty="0"/>
        </a:p>
      </dsp:txBody>
      <dsp:txXfrm>
        <a:off x="0" y="367438"/>
        <a:ext cx="8075240" cy="1254825"/>
      </dsp:txXfrm>
    </dsp:sp>
    <dsp:sp modelId="{8FCA8089-487C-46AA-B4E8-055B36743DC8}">
      <dsp:nvSpPr>
        <dsp:cNvPr id="0" name=""/>
        <dsp:cNvSpPr/>
      </dsp:nvSpPr>
      <dsp:spPr>
        <a:xfrm>
          <a:off x="0" y="1809463"/>
          <a:ext cx="8075240" cy="12548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Информационные: компьютер, аудио-видео аппаратура,  средства массовой информации города (газеты, телевидение, сайты детского сада и города).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809463"/>
        <a:ext cx="8075240" cy="1254825"/>
      </dsp:txXfrm>
    </dsp:sp>
    <dsp:sp modelId="{88B400FA-6809-4D08-843A-837B4FCAD009}">
      <dsp:nvSpPr>
        <dsp:cNvPr id="0" name=""/>
        <dsp:cNvSpPr/>
      </dsp:nvSpPr>
      <dsp:spPr>
        <a:xfrm>
          <a:off x="0" y="3251488"/>
          <a:ext cx="8075240" cy="12548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Методическое сопровождение: теоретический материал по теме «Палочки Кюизенера в развитии логического мышления дошкольников», по методике ознакомления с различными видами игр. </a:t>
          </a:r>
          <a:endParaRPr lang="ru-RU" sz="1800" kern="1200" dirty="0"/>
        </a:p>
      </dsp:txBody>
      <dsp:txXfrm>
        <a:off x="0" y="3251488"/>
        <a:ext cx="8075240" cy="1254825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93C38C-C527-44A7-804E-8A38307819DF}">
      <dsp:nvSpPr>
        <dsp:cNvPr id="0" name=""/>
        <dsp:cNvSpPr/>
      </dsp:nvSpPr>
      <dsp:spPr>
        <a:xfrm rot="16200000">
          <a:off x="638944" y="-638944"/>
          <a:ext cx="2952328" cy="4230216"/>
        </a:xfrm>
        <a:prstGeom prst="round1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Педагоги дополнительного образования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" y="1"/>
        <a:ext cx="4230216" cy="2214246"/>
      </dsp:txXfrm>
    </dsp:sp>
    <dsp:sp modelId="{85D2F512-1AD3-4C25-B9C2-33EA739DFFBE}">
      <dsp:nvSpPr>
        <dsp:cNvPr id="0" name=""/>
        <dsp:cNvSpPr/>
      </dsp:nvSpPr>
      <dsp:spPr>
        <a:xfrm>
          <a:off x="4230216" y="0"/>
          <a:ext cx="4230216" cy="2952328"/>
        </a:xfrm>
        <a:prstGeom prst="round1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13333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13333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13333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13333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Times New Roman" pitchFamily="18" charset="0"/>
              <a:cs typeface="Times New Roman" pitchFamily="18" charset="0"/>
            </a:rPr>
            <a:t>Социальные</a:t>
          </a:r>
          <a:r>
            <a:rPr lang="ru-RU" sz="2400" b="1" kern="1200" baseline="0" smtClean="0">
              <a:latin typeface="Times New Roman" pitchFamily="18" charset="0"/>
              <a:cs typeface="Times New Roman" pitchFamily="18" charset="0"/>
            </a:rPr>
            <a:t> партнеры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30216" y="0"/>
        <a:ext cx="4230216" cy="2214246"/>
      </dsp:txXfrm>
    </dsp:sp>
    <dsp:sp modelId="{44214367-060F-4B5A-A38D-3816E5F64EE4}">
      <dsp:nvSpPr>
        <dsp:cNvPr id="0" name=""/>
        <dsp:cNvSpPr/>
      </dsp:nvSpPr>
      <dsp:spPr>
        <a:xfrm rot="10800000">
          <a:off x="69333" y="2952328"/>
          <a:ext cx="4230216" cy="2952328"/>
        </a:xfrm>
        <a:prstGeom prst="round1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26667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26667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26667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26667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Times New Roman" pitchFamily="18" charset="0"/>
              <a:cs typeface="Times New Roman" pitchFamily="18" charset="0"/>
            </a:rPr>
            <a:t>Воспитатели детского сада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69333" y="3690410"/>
        <a:ext cx="4230216" cy="2214246"/>
      </dsp:txXfrm>
    </dsp:sp>
    <dsp:sp modelId="{FBAA8DED-2AFC-4782-A4F2-728663D45017}">
      <dsp:nvSpPr>
        <dsp:cNvPr id="0" name=""/>
        <dsp:cNvSpPr/>
      </dsp:nvSpPr>
      <dsp:spPr>
        <a:xfrm rot="5400000">
          <a:off x="4869160" y="2313384"/>
          <a:ext cx="2952328" cy="4230216"/>
        </a:xfrm>
        <a:prstGeom prst="round1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4000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4000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Times New Roman" pitchFamily="18" charset="0"/>
              <a:cs typeface="Times New Roman" pitchFamily="18" charset="0"/>
            </a:rPr>
            <a:t>Педагоги школ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4230216" y="3690410"/>
        <a:ext cx="4230216" cy="2214246"/>
      </dsp:txXfrm>
    </dsp:sp>
    <dsp:sp modelId="{C72B06C4-575E-4F78-96F1-E5E3AD1EFE15}">
      <dsp:nvSpPr>
        <dsp:cNvPr id="0" name=""/>
        <dsp:cNvSpPr/>
      </dsp:nvSpPr>
      <dsp:spPr>
        <a:xfrm>
          <a:off x="2149774" y="2214246"/>
          <a:ext cx="4160882" cy="1476164"/>
        </a:xfrm>
        <a:prstGeom prst="roundRect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tint val="4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tint val="4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tint val="4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1">
              <a:tint val="4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smtClean="0">
              <a:latin typeface="Times New Roman" pitchFamily="18" charset="0"/>
              <a:cs typeface="Times New Roman" pitchFamily="18" charset="0"/>
            </a:rPr>
            <a:t>Партнеры 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21834" y="2286306"/>
        <a:ext cx="4016762" cy="1332044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A162EF-4381-4350-8B1C-BB469074E328}">
      <dsp:nvSpPr>
        <dsp:cNvPr id="0" name=""/>
        <dsp:cNvSpPr/>
      </dsp:nvSpPr>
      <dsp:spPr>
        <a:xfrm>
          <a:off x="0" y="0"/>
          <a:ext cx="778098" cy="77809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CC5401-BFBE-46CB-BDBA-69A0089B132C}">
      <dsp:nvSpPr>
        <dsp:cNvPr id="0" name=""/>
        <dsp:cNvSpPr/>
      </dsp:nvSpPr>
      <dsp:spPr>
        <a:xfrm>
          <a:off x="389049" y="0"/>
          <a:ext cx="7840551" cy="778098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baseline="0" dirty="0" smtClean="0"/>
            <a:t>I</a:t>
          </a:r>
          <a:r>
            <a:rPr lang="ru-RU" sz="3600" b="1" kern="1200" baseline="0" dirty="0" smtClean="0"/>
            <a:t> этап - диагностический</a:t>
          </a:r>
          <a:endParaRPr lang="ru-RU" sz="3600" b="1" kern="1200" baseline="0" dirty="0"/>
        </a:p>
      </dsp:txBody>
      <dsp:txXfrm>
        <a:off x="389049" y="0"/>
        <a:ext cx="7840551" cy="7780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69E808-197D-4E52-B378-BE57DD4086AB}">
      <dsp:nvSpPr>
        <dsp:cNvPr id="0" name=""/>
        <dsp:cNvSpPr/>
      </dsp:nvSpPr>
      <dsp:spPr>
        <a:xfrm>
          <a:off x="1795223" y="259615"/>
          <a:ext cx="4539778" cy="1505620"/>
        </a:xfrm>
        <a:prstGeom prst="ellipse">
          <a:avLst/>
        </a:prstGeom>
        <a:gradFill rotWithShape="0">
          <a:gsLst>
            <a:gs pos="0">
              <a:schemeClr val="accent1">
                <a:alpha val="8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alpha val="8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alpha val="8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alpha val="8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alpha val="8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8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u="none" kern="1200" dirty="0" smtClean="0"/>
            <a:t>Формирование логико – математического мышления </a:t>
          </a:r>
          <a:r>
            <a:rPr lang="ru-RU" sz="1800" u="none" kern="1200" dirty="0" smtClean="0">
              <a:latin typeface="Times New Roman" pitchFamily="18" charset="0"/>
              <a:cs typeface="Times New Roman" pitchFamily="18" charset="0"/>
            </a:rPr>
            <a:t>посредством </a:t>
          </a:r>
          <a:r>
            <a:rPr lang="ru-RU" sz="1800" u="none" kern="1200" dirty="0" smtClean="0"/>
            <a:t>использования игр и упражнений с палочками Кюизенера</a:t>
          </a:r>
          <a:endParaRPr lang="ru-RU" sz="1800" b="1" u="none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60058" y="480108"/>
        <a:ext cx="3210108" cy="1064634"/>
      </dsp:txXfrm>
    </dsp:sp>
    <dsp:sp modelId="{176DFA50-6523-49B7-BBC6-DCEACFC65FA2}">
      <dsp:nvSpPr>
        <dsp:cNvPr id="0" name=""/>
        <dsp:cNvSpPr/>
      </dsp:nvSpPr>
      <dsp:spPr>
        <a:xfrm rot="19138576">
          <a:off x="2615199" y="2012000"/>
          <a:ext cx="1035891" cy="45738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shade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shade val="9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shade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9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0B95F4B-5E36-42C1-979A-679BF408F71D}">
      <dsp:nvSpPr>
        <dsp:cNvPr id="0" name=""/>
        <dsp:cNvSpPr/>
      </dsp:nvSpPr>
      <dsp:spPr>
        <a:xfrm>
          <a:off x="206816" y="1872204"/>
          <a:ext cx="2196528" cy="182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itchFamily="18" charset="0"/>
              <a:cs typeface="Times New Roman" pitchFamily="18" charset="0"/>
            </a:rPr>
            <a:t>«Познавательное развитие»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0386" y="1925774"/>
        <a:ext cx="2089388" cy="1721876"/>
      </dsp:txXfrm>
    </dsp:sp>
    <dsp:sp modelId="{C8146F76-FD72-473B-BF0D-5FDB0E7BEA21}">
      <dsp:nvSpPr>
        <dsp:cNvPr id="0" name=""/>
        <dsp:cNvSpPr/>
      </dsp:nvSpPr>
      <dsp:spPr>
        <a:xfrm rot="17511623">
          <a:off x="3489400" y="2496369"/>
          <a:ext cx="1036724" cy="46190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120046"/>
                <a:satOff val="-7902"/>
                <a:lumOff val="12486"/>
                <a:alphaOff val="0"/>
                <a:tint val="15000"/>
                <a:satMod val="250000"/>
              </a:schemeClr>
            </a:gs>
            <a:gs pos="49000">
              <a:schemeClr val="accent1">
                <a:shade val="90000"/>
                <a:hueOff val="120046"/>
                <a:satOff val="-7902"/>
                <a:lumOff val="12486"/>
                <a:alphaOff val="0"/>
                <a:tint val="50000"/>
                <a:satMod val="200000"/>
              </a:schemeClr>
            </a:gs>
            <a:gs pos="49100">
              <a:schemeClr val="accent1">
                <a:shade val="90000"/>
                <a:hueOff val="120046"/>
                <a:satOff val="-7902"/>
                <a:lumOff val="12486"/>
                <a:alphaOff val="0"/>
                <a:tint val="64000"/>
                <a:satMod val="160000"/>
              </a:schemeClr>
            </a:gs>
            <a:gs pos="92000">
              <a:schemeClr val="accent1">
                <a:shade val="90000"/>
                <a:hueOff val="120046"/>
                <a:satOff val="-7902"/>
                <a:lumOff val="12486"/>
                <a:alphaOff val="0"/>
                <a:tint val="50000"/>
                <a:satMod val="200000"/>
              </a:schemeClr>
            </a:gs>
            <a:gs pos="100000">
              <a:schemeClr val="accent1">
                <a:shade val="90000"/>
                <a:hueOff val="120046"/>
                <a:satOff val="-7902"/>
                <a:lumOff val="12486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90000"/>
              <a:hueOff val="120046"/>
              <a:satOff val="-7902"/>
              <a:lumOff val="12486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00EAB88-01BC-4D23-991B-A56E71777C92}">
      <dsp:nvSpPr>
        <dsp:cNvPr id="0" name=""/>
        <dsp:cNvSpPr/>
      </dsp:nvSpPr>
      <dsp:spPr>
        <a:xfrm>
          <a:off x="2061156" y="3744422"/>
          <a:ext cx="2402732" cy="16223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13333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13333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13333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13333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itchFamily="18" charset="0"/>
              <a:cs typeface="Times New Roman" pitchFamily="18" charset="0"/>
            </a:rPr>
            <a:t>«Речевое развитие»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08672" y="3791938"/>
        <a:ext cx="2307700" cy="1527270"/>
      </dsp:txXfrm>
    </dsp:sp>
    <dsp:sp modelId="{179D3519-CFE5-46A4-834E-50E19ED0977B}">
      <dsp:nvSpPr>
        <dsp:cNvPr id="0" name=""/>
        <dsp:cNvSpPr/>
      </dsp:nvSpPr>
      <dsp:spPr>
        <a:xfrm rot="12269240">
          <a:off x="5310405" y="1799936"/>
          <a:ext cx="787028" cy="43046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240093"/>
                <a:satOff val="-15804"/>
                <a:lumOff val="24973"/>
                <a:alphaOff val="0"/>
                <a:tint val="15000"/>
                <a:satMod val="250000"/>
              </a:schemeClr>
            </a:gs>
            <a:gs pos="49000">
              <a:schemeClr val="accent1">
                <a:shade val="90000"/>
                <a:hueOff val="240093"/>
                <a:satOff val="-15804"/>
                <a:lumOff val="24973"/>
                <a:alphaOff val="0"/>
                <a:tint val="50000"/>
                <a:satMod val="200000"/>
              </a:schemeClr>
            </a:gs>
            <a:gs pos="49100">
              <a:schemeClr val="accent1">
                <a:shade val="90000"/>
                <a:hueOff val="240093"/>
                <a:satOff val="-15804"/>
                <a:lumOff val="24973"/>
                <a:alphaOff val="0"/>
                <a:tint val="64000"/>
                <a:satMod val="160000"/>
              </a:schemeClr>
            </a:gs>
            <a:gs pos="92000">
              <a:schemeClr val="accent1">
                <a:shade val="90000"/>
                <a:hueOff val="240093"/>
                <a:satOff val="-15804"/>
                <a:lumOff val="24973"/>
                <a:alphaOff val="0"/>
                <a:tint val="50000"/>
                <a:satMod val="200000"/>
              </a:schemeClr>
            </a:gs>
            <a:gs pos="100000">
              <a:schemeClr val="accent1">
                <a:shade val="90000"/>
                <a:hueOff val="240093"/>
                <a:satOff val="-15804"/>
                <a:lumOff val="24973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90000"/>
              <a:hueOff val="240093"/>
              <a:satOff val="-15804"/>
              <a:lumOff val="24973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4818D0B-21E4-4CAB-B4FA-F9D3A5B33F3F}">
      <dsp:nvSpPr>
        <dsp:cNvPr id="0" name=""/>
        <dsp:cNvSpPr/>
      </dsp:nvSpPr>
      <dsp:spPr>
        <a:xfrm>
          <a:off x="6147770" y="1639227"/>
          <a:ext cx="1970699" cy="14020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26667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26667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26667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26667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itchFamily="18" charset="0"/>
              <a:cs typeface="Times New Roman" pitchFamily="18" charset="0"/>
            </a:rPr>
            <a:t>«Социально-коммуникативное развитие»: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88835" y="1680292"/>
        <a:ext cx="1888569" cy="1319916"/>
      </dsp:txXfrm>
    </dsp:sp>
    <dsp:sp modelId="{F3F39147-289C-411A-B548-1EA6CCA83DCE}">
      <dsp:nvSpPr>
        <dsp:cNvPr id="0" name=""/>
        <dsp:cNvSpPr/>
      </dsp:nvSpPr>
      <dsp:spPr>
        <a:xfrm rot="14047495">
          <a:off x="4779579" y="2432903"/>
          <a:ext cx="956837" cy="55558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360139"/>
                <a:satOff val="-23706"/>
                <a:lumOff val="37459"/>
                <a:alphaOff val="0"/>
                <a:tint val="15000"/>
                <a:satMod val="250000"/>
              </a:schemeClr>
            </a:gs>
            <a:gs pos="49000">
              <a:schemeClr val="accent1">
                <a:shade val="90000"/>
                <a:hueOff val="360139"/>
                <a:satOff val="-23706"/>
                <a:lumOff val="37459"/>
                <a:alphaOff val="0"/>
                <a:tint val="50000"/>
                <a:satMod val="200000"/>
              </a:schemeClr>
            </a:gs>
            <a:gs pos="49100">
              <a:schemeClr val="accent1">
                <a:shade val="90000"/>
                <a:hueOff val="360139"/>
                <a:satOff val="-23706"/>
                <a:lumOff val="37459"/>
                <a:alphaOff val="0"/>
                <a:tint val="64000"/>
                <a:satMod val="160000"/>
              </a:schemeClr>
            </a:gs>
            <a:gs pos="92000">
              <a:schemeClr val="accent1">
                <a:shade val="90000"/>
                <a:hueOff val="360139"/>
                <a:satOff val="-23706"/>
                <a:lumOff val="37459"/>
                <a:alphaOff val="0"/>
                <a:tint val="50000"/>
                <a:satMod val="200000"/>
              </a:schemeClr>
            </a:gs>
            <a:gs pos="100000">
              <a:schemeClr val="accent1">
                <a:shade val="90000"/>
                <a:hueOff val="360139"/>
                <a:satOff val="-23706"/>
                <a:lumOff val="37459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90000"/>
              <a:hueOff val="360139"/>
              <a:satOff val="-23706"/>
              <a:lumOff val="37459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DBA6C12-CABF-4FF5-BC65-59B0DCADF731}">
      <dsp:nvSpPr>
        <dsp:cNvPr id="0" name=""/>
        <dsp:cNvSpPr/>
      </dsp:nvSpPr>
      <dsp:spPr>
        <a:xfrm>
          <a:off x="5085495" y="3485287"/>
          <a:ext cx="2281044" cy="16272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4000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4000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smtClean="0">
            <a:latin typeface="Times New Roman" pitchFamily="18" charset="0"/>
            <a:cs typeface="Times New Roman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itchFamily="18" charset="0"/>
              <a:cs typeface="Times New Roman" pitchFamily="18" charset="0"/>
            </a:rPr>
            <a:t>«Художественно-эстетическое  развитие»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 dirty="0"/>
        </a:p>
      </dsp:txBody>
      <dsp:txXfrm>
        <a:off x="5133156" y="3532948"/>
        <a:ext cx="2185722" cy="1531959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A13AE7-5579-43B3-B058-E66CD806E0F8}">
      <dsp:nvSpPr>
        <dsp:cNvPr id="0" name=""/>
        <dsp:cNvSpPr/>
      </dsp:nvSpPr>
      <dsp:spPr>
        <a:xfrm>
          <a:off x="0" y="19740"/>
          <a:ext cx="8229600" cy="95472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Диагностический срез знаний детей по формированию элементарных математических представлений</a:t>
          </a:r>
          <a:endParaRPr lang="ru-RU" sz="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9740"/>
        <a:ext cx="8229600" cy="954720"/>
      </dsp:txXfrm>
    </dsp:sp>
    <dsp:sp modelId="{76373DB8-2B32-48B9-A2C8-8FA46987FEA9}">
      <dsp:nvSpPr>
        <dsp:cNvPr id="0" name=""/>
        <dsp:cNvSpPr/>
      </dsp:nvSpPr>
      <dsp:spPr>
        <a:xfrm>
          <a:off x="0" y="944758"/>
          <a:ext cx="8229600" cy="95472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000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1000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1000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1000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000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1000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Times New Roman" pitchFamily="18" charset="0"/>
              <a:cs typeface="Times New Roman" pitchFamily="18" charset="0"/>
            </a:rPr>
            <a:t>Анкетирование родителей (законных представителей)</a:t>
          </a:r>
          <a:r>
            <a:rPr lang="ru-RU" sz="1800" kern="120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944758"/>
        <a:ext cx="8229600" cy="954720"/>
      </dsp:txXfrm>
    </dsp:sp>
    <dsp:sp modelId="{6E065FA2-5F8D-45C3-B73D-3C90386150B2}">
      <dsp:nvSpPr>
        <dsp:cNvPr id="0" name=""/>
        <dsp:cNvSpPr/>
      </dsp:nvSpPr>
      <dsp:spPr>
        <a:xfrm>
          <a:off x="0" y="2159902"/>
          <a:ext cx="8229600" cy="95472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2000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2000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2000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2000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Times New Roman" pitchFamily="18" charset="0"/>
              <a:cs typeface="Times New Roman" pitchFamily="18" charset="0"/>
            </a:rPr>
            <a:t>Анализ результатов анкетирования родителей (законных представителей)</a:t>
          </a:r>
          <a:endParaRPr lang="ru-RU" sz="2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159902"/>
        <a:ext cx="8229600" cy="954720"/>
      </dsp:txXfrm>
    </dsp:sp>
    <dsp:sp modelId="{5BCE1B2C-6F84-48B3-AD62-5C910A734275}">
      <dsp:nvSpPr>
        <dsp:cNvPr id="0" name=""/>
        <dsp:cNvSpPr/>
      </dsp:nvSpPr>
      <dsp:spPr>
        <a:xfrm>
          <a:off x="0" y="3324540"/>
          <a:ext cx="8229600" cy="95472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000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3000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3000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3000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000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3000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Times New Roman" pitchFamily="18" charset="0"/>
              <a:cs typeface="Times New Roman" pitchFamily="18" charset="0"/>
            </a:rPr>
            <a:t>Анкетирование педагогов </a:t>
          </a:r>
          <a:endParaRPr lang="ru-RU" sz="2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324540"/>
        <a:ext cx="8229600" cy="954720"/>
      </dsp:txXfrm>
    </dsp:sp>
    <dsp:sp modelId="{3A562D7B-85AA-4C0B-92A7-ACF75D249E23}">
      <dsp:nvSpPr>
        <dsp:cNvPr id="0" name=""/>
        <dsp:cNvSpPr/>
      </dsp:nvSpPr>
      <dsp:spPr>
        <a:xfrm>
          <a:off x="0" y="4426140"/>
          <a:ext cx="8229600" cy="95472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4000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4000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Times New Roman" pitchFamily="18" charset="0"/>
              <a:cs typeface="Times New Roman" pitchFamily="18" charset="0"/>
            </a:rPr>
            <a:t>Анализ результатов анкетирования педагогов</a:t>
          </a:r>
          <a:endParaRPr lang="ru-RU" sz="2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4426140"/>
        <a:ext cx="8229600" cy="954720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1E2ABE-3E98-450D-8B7D-74B3107ED1DF}">
      <dsp:nvSpPr>
        <dsp:cNvPr id="0" name=""/>
        <dsp:cNvSpPr/>
      </dsp:nvSpPr>
      <dsp:spPr>
        <a:xfrm>
          <a:off x="0" y="0"/>
          <a:ext cx="778097" cy="77809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E02FED-16D6-4DCF-B269-72CFB2E240E5}">
      <dsp:nvSpPr>
        <dsp:cNvPr id="0" name=""/>
        <dsp:cNvSpPr/>
      </dsp:nvSpPr>
      <dsp:spPr>
        <a:xfrm>
          <a:off x="389049" y="0"/>
          <a:ext cx="7686191" cy="778097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baseline="0" dirty="0" smtClean="0"/>
            <a:t>II </a:t>
          </a:r>
          <a:r>
            <a:rPr lang="ru-RU" sz="2900" b="1" kern="1200" baseline="0" dirty="0" smtClean="0"/>
            <a:t>этап – проектно-организационный</a:t>
          </a:r>
          <a:endParaRPr lang="ru-RU" sz="2900" b="1" kern="1200" baseline="0" dirty="0"/>
        </a:p>
      </dsp:txBody>
      <dsp:txXfrm>
        <a:off x="389049" y="0"/>
        <a:ext cx="7686191" cy="778097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9DA277-4CE0-4261-A00E-BCB26A55CE12}">
      <dsp:nvSpPr>
        <dsp:cNvPr id="0" name=""/>
        <dsp:cNvSpPr/>
      </dsp:nvSpPr>
      <dsp:spPr>
        <a:xfrm>
          <a:off x="0" y="13248"/>
          <a:ext cx="8229600" cy="1263599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Изучение инновационных технологий по формированию элементарных математических представлений у детей старшего дошкольного возраста.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	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3248"/>
        <a:ext cx="8229600" cy="1263599"/>
      </dsp:txXfrm>
    </dsp:sp>
    <dsp:sp modelId="{CA181A4D-F9D3-42C5-A60E-BBF4BDB7CA88}">
      <dsp:nvSpPr>
        <dsp:cNvPr id="0" name=""/>
        <dsp:cNvSpPr/>
      </dsp:nvSpPr>
      <dsp:spPr>
        <a:xfrm>
          <a:off x="0" y="1420747"/>
          <a:ext cx="8229600" cy="1263599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13333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13333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13333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13333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Times New Roman" pitchFamily="18" charset="0"/>
              <a:cs typeface="Times New Roman" pitchFamily="18" charset="0"/>
            </a:rPr>
            <a:t>Разработка проекта по теме «Формирование  логико - математического мышления посредством логических игр с палочками Кюизенера» 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420747"/>
        <a:ext cx="8229600" cy="1263599"/>
      </dsp:txXfrm>
    </dsp:sp>
    <dsp:sp modelId="{7FB4099C-1BB6-4FCB-9F80-36D54E277F0D}">
      <dsp:nvSpPr>
        <dsp:cNvPr id="0" name=""/>
        <dsp:cNvSpPr/>
      </dsp:nvSpPr>
      <dsp:spPr>
        <a:xfrm>
          <a:off x="0" y="2609568"/>
          <a:ext cx="8229600" cy="1263599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26667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26667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26667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26667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Times New Roman" pitchFamily="18" charset="0"/>
              <a:cs typeface="Times New Roman" pitchFamily="18" charset="0"/>
            </a:rPr>
            <a:t>Приобретение методической литературы, дидактического материала, комплекта игр и упражнений для работы с  палочками Кюизенера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609568"/>
        <a:ext cx="8229600" cy="1263599"/>
      </dsp:txXfrm>
    </dsp:sp>
    <dsp:sp modelId="{B8723EC6-7138-4986-B4E2-5DB4D982ACF0}">
      <dsp:nvSpPr>
        <dsp:cNvPr id="0" name=""/>
        <dsp:cNvSpPr/>
      </dsp:nvSpPr>
      <dsp:spPr>
        <a:xfrm>
          <a:off x="0" y="3907727"/>
          <a:ext cx="8229600" cy="1263599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4000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4000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Times New Roman" pitchFamily="18" charset="0"/>
              <a:cs typeface="Times New Roman" pitchFamily="18" charset="0"/>
            </a:rPr>
            <a:t>Разработка совместных планов с социальными партнерами	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907727"/>
        <a:ext cx="8229600" cy="1263599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72A0D6-EBC1-4AA4-9F88-891AC03DF4C8}">
      <dsp:nvSpPr>
        <dsp:cNvPr id="0" name=""/>
        <dsp:cNvSpPr/>
      </dsp:nvSpPr>
      <dsp:spPr>
        <a:xfrm>
          <a:off x="0" y="0"/>
          <a:ext cx="1143000" cy="1143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945DF6-3ACA-478D-B5F6-4634C106BD1C}">
      <dsp:nvSpPr>
        <dsp:cNvPr id="0" name=""/>
        <dsp:cNvSpPr/>
      </dsp:nvSpPr>
      <dsp:spPr>
        <a:xfrm>
          <a:off x="571500" y="0"/>
          <a:ext cx="6896100" cy="1143000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baseline="0" dirty="0" smtClean="0"/>
            <a:t>III </a:t>
          </a:r>
          <a:r>
            <a:rPr lang="ru-RU" sz="4000" b="1" kern="1200" baseline="0" dirty="0" smtClean="0"/>
            <a:t>этап – практический</a:t>
          </a:r>
          <a:endParaRPr lang="ru-RU" sz="4000" b="0" kern="1200" baseline="0" dirty="0"/>
        </a:p>
      </dsp:txBody>
      <dsp:txXfrm>
        <a:off x="571500" y="0"/>
        <a:ext cx="6896100" cy="1143000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C6FEE7-03D6-4B29-9789-0077EEA7F817}">
      <dsp:nvSpPr>
        <dsp:cNvPr id="0" name=""/>
        <dsp:cNvSpPr/>
      </dsp:nvSpPr>
      <dsp:spPr>
        <a:xfrm>
          <a:off x="1478859" y="559299"/>
          <a:ext cx="3749549" cy="3749549"/>
        </a:xfrm>
        <a:prstGeom prst="blockArc">
          <a:avLst>
            <a:gd name="adj1" fmla="val 10710644"/>
            <a:gd name="adj2" fmla="val 17626720"/>
            <a:gd name="adj3" fmla="val 464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tint val="6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tint val="6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C4265D2-D48B-49B2-AD6E-3AF906E7B006}">
      <dsp:nvSpPr>
        <dsp:cNvPr id="0" name=""/>
        <dsp:cNvSpPr/>
      </dsp:nvSpPr>
      <dsp:spPr>
        <a:xfrm>
          <a:off x="1467978" y="401990"/>
          <a:ext cx="3749549" cy="3749549"/>
        </a:xfrm>
        <a:prstGeom prst="blockArc">
          <a:avLst>
            <a:gd name="adj1" fmla="val 3912743"/>
            <a:gd name="adj2" fmla="val 10414541"/>
            <a:gd name="adj3" fmla="val 464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tint val="6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tint val="6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548201B-03B3-435F-9F83-D771A3342C48}">
      <dsp:nvSpPr>
        <dsp:cNvPr id="0" name=""/>
        <dsp:cNvSpPr/>
      </dsp:nvSpPr>
      <dsp:spPr>
        <a:xfrm>
          <a:off x="2943856" y="375716"/>
          <a:ext cx="3749549" cy="3749549"/>
        </a:xfrm>
        <a:prstGeom prst="blockArc">
          <a:avLst>
            <a:gd name="adj1" fmla="val 21427646"/>
            <a:gd name="adj2" fmla="val 6764866"/>
            <a:gd name="adj3" fmla="val 464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tint val="6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tint val="6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2BB175F-32CC-46F3-A3E4-082423B1A0A3}">
      <dsp:nvSpPr>
        <dsp:cNvPr id="0" name=""/>
        <dsp:cNvSpPr/>
      </dsp:nvSpPr>
      <dsp:spPr>
        <a:xfrm>
          <a:off x="2961951" y="556492"/>
          <a:ext cx="3749549" cy="3749549"/>
        </a:xfrm>
        <a:prstGeom prst="blockArc">
          <a:avLst>
            <a:gd name="adj1" fmla="val 14760268"/>
            <a:gd name="adj2" fmla="val 21086450"/>
            <a:gd name="adj3" fmla="val 464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tint val="6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tint val="6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C75E8A9-5FCC-45F4-9521-F2EB97B3BB94}">
      <dsp:nvSpPr>
        <dsp:cNvPr id="0" name=""/>
        <dsp:cNvSpPr/>
      </dsp:nvSpPr>
      <dsp:spPr>
        <a:xfrm>
          <a:off x="3096362" y="1584177"/>
          <a:ext cx="2054551" cy="155930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smtClean="0">
              <a:latin typeface="Times New Roman" pitchFamily="18" charset="0"/>
              <a:cs typeface="Times New Roman" pitchFamily="18" charset="0"/>
            </a:rPr>
            <a:t>Рабочий ритм дня</a:t>
          </a:r>
          <a:endParaRPr lang="ru-RU" sz="2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96362" y="1584177"/>
        <a:ext cx="2054551" cy="1559307"/>
      </dsp:txXfrm>
    </dsp:sp>
    <dsp:sp modelId="{A4BD624F-4F73-43C9-9816-50BBEBEBB3A1}">
      <dsp:nvSpPr>
        <dsp:cNvPr id="0" name=""/>
        <dsp:cNvSpPr/>
      </dsp:nvSpPr>
      <dsp:spPr>
        <a:xfrm>
          <a:off x="2495389" y="-143075"/>
          <a:ext cx="3193243" cy="180266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R="0"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baseline="0" smtClean="0">
              <a:latin typeface="Times New Roman"/>
            </a:rPr>
            <a:t>НОД</a:t>
          </a:r>
          <a:r>
            <a:rPr lang="ru-RU" sz="1800" b="0" kern="1200" baseline="0" smtClean="0">
              <a:latin typeface="Times New Roman"/>
            </a:rPr>
            <a:t> два раза в неделю</a:t>
          </a:r>
          <a:endParaRPr lang="ru-RU" sz="1800" kern="1200" dirty="0"/>
        </a:p>
      </dsp:txBody>
      <dsp:txXfrm>
        <a:off x="2495389" y="-143075"/>
        <a:ext cx="3193243" cy="1802669"/>
      </dsp:txXfrm>
    </dsp:sp>
    <dsp:sp modelId="{62647116-2DB1-4CE3-8A25-2C066EAC4611}">
      <dsp:nvSpPr>
        <dsp:cNvPr id="0" name=""/>
        <dsp:cNvSpPr/>
      </dsp:nvSpPr>
      <dsp:spPr>
        <a:xfrm>
          <a:off x="5158299" y="1221087"/>
          <a:ext cx="2978604" cy="18752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R="0"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baseline="0" smtClean="0">
              <a:latin typeface="Times New Roman" pitchFamily="18" charset="0"/>
              <a:cs typeface="Times New Roman" pitchFamily="18" charset="0"/>
            </a:rPr>
            <a:t>Прогулка</a:t>
          </a:r>
          <a:r>
            <a:rPr lang="ru-RU" sz="1800" b="0" kern="1200" baseline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marR="0"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baseline="0" smtClean="0">
              <a:latin typeface="Times New Roman" pitchFamily="18" charset="0"/>
              <a:cs typeface="Times New Roman" pitchFamily="18" charset="0"/>
            </a:rPr>
            <a:t>Подвижные игры</a:t>
          </a:r>
        </a:p>
        <a:p>
          <a:pPr marR="0"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baseline="0" smtClean="0">
              <a:latin typeface="Times New Roman" pitchFamily="18" charset="0"/>
              <a:cs typeface="Times New Roman" pitchFamily="18" charset="0"/>
            </a:rPr>
            <a:t>Наблюдения</a:t>
          </a:r>
        </a:p>
        <a:p>
          <a:pPr marR="0"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baseline="0" smtClean="0">
              <a:latin typeface="Times New Roman" pitchFamily="18" charset="0"/>
              <a:cs typeface="Times New Roman" pitchFamily="18" charset="0"/>
            </a:rPr>
            <a:t>Игры спортивного характера</a:t>
          </a:r>
          <a:endParaRPr lang="ru-RU" sz="1800" kern="1200" dirty="0"/>
        </a:p>
      </dsp:txBody>
      <dsp:txXfrm>
        <a:off x="5158299" y="1221087"/>
        <a:ext cx="2978604" cy="1875258"/>
      </dsp:txXfrm>
    </dsp:sp>
    <dsp:sp modelId="{C338455A-ACFF-4ABD-8998-D8AD08E24281}">
      <dsp:nvSpPr>
        <dsp:cNvPr id="0" name=""/>
        <dsp:cNvSpPr/>
      </dsp:nvSpPr>
      <dsp:spPr>
        <a:xfrm>
          <a:off x="2088231" y="3035905"/>
          <a:ext cx="4044585" cy="180682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baseline="0" smtClean="0">
              <a:latin typeface="Times New Roman" pitchFamily="18" charset="0"/>
              <a:cs typeface="Times New Roman" pitchFamily="18" charset="0"/>
            </a:rPr>
            <a:t>Вечер </a:t>
          </a:r>
        </a:p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baseline="0" smtClean="0">
              <a:latin typeface="Times New Roman" pitchFamily="18" charset="0"/>
              <a:cs typeface="Times New Roman" pitchFamily="18" charset="0"/>
            </a:rPr>
            <a:t>Сюжетно - дидактические игры</a:t>
          </a:r>
        </a:p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baseline="0" smtClean="0">
              <a:latin typeface="Times New Roman" pitchFamily="18" charset="0"/>
              <a:cs typeface="Times New Roman" pitchFamily="18" charset="0"/>
            </a:rPr>
            <a:t>Составление схем, планов с использованием блоков Дьенеша и палочек Кюизенера </a:t>
          </a:r>
        </a:p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baseline="0" smtClean="0">
              <a:latin typeface="Times New Roman" pitchFamily="18" charset="0"/>
              <a:cs typeface="Times New Roman" pitchFamily="18" charset="0"/>
            </a:rPr>
            <a:t>Беседы </a:t>
          </a:r>
          <a:endParaRPr lang="ru-RU" sz="1600" kern="1200" dirty="0"/>
        </a:p>
      </dsp:txBody>
      <dsp:txXfrm>
        <a:off x="2088231" y="3035905"/>
        <a:ext cx="4044585" cy="1806826"/>
      </dsp:txXfrm>
    </dsp:sp>
    <dsp:sp modelId="{FFEAED78-16AA-4E62-9315-C488FF52084D}">
      <dsp:nvSpPr>
        <dsp:cNvPr id="0" name=""/>
        <dsp:cNvSpPr/>
      </dsp:nvSpPr>
      <dsp:spPr>
        <a:xfrm>
          <a:off x="0" y="1578955"/>
          <a:ext cx="3045961" cy="180542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baseline="0" smtClean="0">
              <a:latin typeface="Times New Roman" pitchFamily="18" charset="0"/>
              <a:cs typeface="Times New Roman" pitchFamily="18" charset="0"/>
            </a:rPr>
            <a:t>Утро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baseline="0" smtClean="0">
              <a:latin typeface="Times New Roman" pitchFamily="18" charset="0"/>
              <a:cs typeface="Times New Roman" pitchFamily="18" charset="0"/>
            </a:rPr>
            <a:t>Рассматривание схем, планов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baseline="0" smtClean="0">
              <a:latin typeface="Times New Roman" pitchFamily="18" charset="0"/>
              <a:cs typeface="Times New Roman" pitchFamily="18" charset="0"/>
            </a:rPr>
            <a:t>Оформление альбомов</a:t>
          </a:r>
          <a:endParaRPr lang="ru-RU" sz="1800" kern="1200" dirty="0"/>
        </a:p>
      </dsp:txBody>
      <dsp:txXfrm>
        <a:off x="0" y="1578955"/>
        <a:ext cx="3045961" cy="1805424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59E8DF-F56A-47CC-A619-C5B1B7296041}">
      <dsp:nvSpPr>
        <dsp:cNvPr id="0" name=""/>
        <dsp:cNvSpPr/>
      </dsp:nvSpPr>
      <dsp:spPr>
        <a:xfrm>
          <a:off x="0" y="0"/>
          <a:ext cx="562074" cy="56207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8BC5C1-5101-4263-967A-13A4602205AD}">
      <dsp:nvSpPr>
        <dsp:cNvPr id="0" name=""/>
        <dsp:cNvSpPr/>
      </dsp:nvSpPr>
      <dsp:spPr>
        <a:xfrm>
          <a:off x="281037" y="0"/>
          <a:ext cx="7186563" cy="562074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baseline="0" dirty="0" smtClean="0"/>
            <a:t>Работа с молодыми специалистами</a:t>
          </a:r>
          <a:endParaRPr lang="ru-RU" sz="2600" b="1" kern="1200" baseline="0" dirty="0"/>
        </a:p>
      </dsp:txBody>
      <dsp:txXfrm>
        <a:off x="281037" y="0"/>
        <a:ext cx="7186563" cy="562074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22A2B7-5ECF-42E2-9CAA-BC024B9D9DE2}">
      <dsp:nvSpPr>
        <dsp:cNvPr id="0" name=""/>
        <dsp:cNvSpPr/>
      </dsp:nvSpPr>
      <dsp:spPr>
        <a:xfrm>
          <a:off x="1751516" y="18580"/>
          <a:ext cx="4088543" cy="2224232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R="0"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baseline="0" dirty="0" smtClean="0">
              <a:latin typeface="Times New Roman" pitchFamily="18" charset="0"/>
              <a:cs typeface="Times New Roman" pitchFamily="18" charset="0"/>
            </a:rPr>
            <a:t>СЕМИНАРЫ- ПРАКТИКУМ</a:t>
          </a:r>
          <a:endParaRPr lang="ru-RU" sz="1800" b="1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2350269" y="344311"/>
        <a:ext cx="2891037" cy="1572770"/>
      </dsp:txXfrm>
    </dsp:sp>
    <dsp:sp modelId="{6006BCF1-D353-4720-994A-60816CA3F448}">
      <dsp:nvSpPr>
        <dsp:cNvPr id="0" name=""/>
        <dsp:cNvSpPr/>
      </dsp:nvSpPr>
      <dsp:spPr>
        <a:xfrm rot="3256531">
          <a:off x="4386781" y="1926339"/>
          <a:ext cx="534042" cy="7946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shade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shade val="9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shade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9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4420114" y="2020240"/>
        <a:ext cx="373829" cy="476803"/>
      </dsp:txXfrm>
    </dsp:sp>
    <dsp:sp modelId="{C88731AB-BBDD-44DC-A54D-7E1C962BEAD8}">
      <dsp:nvSpPr>
        <dsp:cNvPr id="0" name=""/>
        <dsp:cNvSpPr/>
      </dsp:nvSpPr>
      <dsp:spPr>
        <a:xfrm rot="19496349">
          <a:off x="3649780" y="2370577"/>
          <a:ext cx="3905098" cy="2543843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2000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2000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2000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2000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R="0"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baseline="0" smtClean="0">
              <a:latin typeface="Times New Roman" pitchFamily="18" charset="0"/>
              <a:cs typeface="Times New Roman" pitchFamily="18" charset="0"/>
            </a:rPr>
            <a:t>КОНСУЛЬТАТИВНЫЙ </a:t>
          </a:r>
        </a:p>
        <a:p>
          <a:pPr marR="0"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baseline="0" smtClean="0">
              <a:latin typeface="Times New Roman" pitchFamily="18" charset="0"/>
              <a:cs typeface="Times New Roman" pitchFamily="18" charset="0"/>
            </a:rPr>
            <a:t>ПУНКТ</a:t>
          </a:r>
          <a:endParaRPr lang="ru-RU" sz="1800" b="1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4221668" y="2743114"/>
        <a:ext cx="2761322" cy="1798769"/>
      </dsp:txXfrm>
    </dsp:sp>
    <dsp:sp modelId="{E9827165-AB06-46D1-B989-81D76FB86033}">
      <dsp:nvSpPr>
        <dsp:cNvPr id="0" name=""/>
        <dsp:cNvSpPr/>
      </dsp:nvSpPr>
      <dsp:spPr>
        <a:xfrm rot="199513" flipH="1">
          <a:off x="2896234" y="4534095"/>
          <a:ext cx="767177" cy="6647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180070"/>
                <a:satOff val="-11853"/>
                <a:lumOff val="18730"/>
                <a:alphaOff val="0"/>
                <a:tint val="15000"/>
                <a:satMod val="250000"/>
              </a:schemeClr>
            </a:gs>
            <a:gs pos="49000">
              <a:schemeClr val="accent1">
                <a:shade val="90000"/>
                <a:hueOff val="180070"/>
                <a:satOff val="-11853"/>
                <a:lumOff val="18730"/>
                <a:alphaOff val="0"/>
                <a:tint val="50000"/>
                <a:satMod val="200000"/>
              </a:schemeClr>
            </a:gs>
            <a:gs pos="49100">
              <a:schemeClr val="accent1">
                <a:shade val="90000"/>
                <a:hueOff val="180070"/>
                <a:satOff val="-11853"/>
                <a:lumOff val="18730"/>
                <a:alphaOff val="0"/>
                <a:tint val="64000"/>
                <a:satMod val="160000"/>
              </a:schemeClr>
            </a:gs>
            <a:gs pos="92000">
              <a:schemeClr val="accent1">
                <a:shade val="90000"/>
                <a:hueOff val="180070"/>
                <a:satOff val="-11853"/>
                <a:lumOff val="18730"/>
                <a:alphaOff val="0"/>
                <a:tint val="50000"/>
                <a:satMod val="200000"/>
              </a:schemeClr>
            </a:gs>
            <a:gs pos="100000">
              <a:schemeClr val="accent1">
                <a:shade val="90000"/>
                <a:hueOff val="180070"/>
                <a:satOff val="-11853"/>
                <a:lumOff val="1873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90000"/>
              <a:hueOff val="180070"/>
              <a:satOff val="-11853"/>
              <a:lumOff val="1873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/>
        </a:p>
      </dsp:txBody>
      <dsp:txXfrm rot="10800000">
        <a:off x="3095477" y="4672818"/>
        <a:ext cx="567766" cy="398822"/>
      </dsp:txXfrm>
    </dsp:sp>
    <dsp:sp modelId="{D12ADE60-B01F-495C-8980-8A00E6B95665}">
      <dsp:nvSpPr>
        <dsp:cNvPr id="0" name=""/>
        <dsp:cNvSpPr/>
      </dsp:nvSpPr>
      <dsp:spPr>
        <a:xfrm rot="2090962">
          <a:off x="-323836" y="2748562"/>
          <a:ext cx="3225801" cy="2111094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4000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4000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R="0"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baseline="0" smtClean="0">
              <a:latin typeface="Times New Roman" pitchFamily="18" charset="0"/>
              <a:cs typeface="Times New Roman" pitchFamily="18" charset="0"/>
            </a:rPr>
            <a:t>КЛУБ «ХОЧУ ВСЕ ЗНАТЬ»</a:t>
          </a:r>
          <a:endParaRPr lang="ru-RU" sz="1800" b="1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148572" y="3057725"/>
        <a:ext cx="2280985" cy="1492768"/>
      </dsp:txXfrm>
    </dsp:sp>
    <dsp:sp modelId="{A44A81D1-25EB-46DE-B4EF-8BEE496AC299}">
      <dsp:nvSpPr>
        <dsp:cNvPr id="0" name=""/>
        <dsp:cNvSpPr/>
      </dsp:nvSpPr>
      <dsp:spPr>
        <a:xfrm rot="18789417">
          <a:off x="2050527" y="2127316"/>
          <a:ext cx="876437" cy="7946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360139"/>
                <a:satOff val="-23706"/>
                <a:lumOff val="37459"/>
                <a:alphaOff val="0"/>
                <a:tint val="15000"/>
                <a:satMod val="250000"/>
              </a:schemeClr>
            </a:gs>
            <a:gs pos="49000">
              <a:schemeClr val="accent1">
                <a:shade val="90000"/>
                <a:hueOff val="360139"/>
                <a:satOff val="-23706"/>
                <a:lumOff val="37459"/>
                <a:alphaOff val="0"/>
                <a:tint val="50000"/>
                <a:satMod val="200000"/>
              </a:schemeClr>
            </a:gs>
            <a:gs pos="49100">
              <a:schemeClr val="accent1">
                <a:shade val="90000"/>
                <a:hueOff val="360139"/>
                <a:satOff val="-23706"/>
                <a:lumOff val="37459"/>
                <a:alphaOff val="0"/>
                <a:tint val="64000"/>
                <a:satMod val="160000"/>
              </a:schemeClr>
            </a:gs>
            <a:gs pos="92000">
              <a:schemeClr val="accent1">
                <a:shade val="90000"/>
                <a:hueOff val="360139"/>
                <a:satOff val="-23706"/>
                <a:lumOff val="37459"/>
                <a:alphaOff val="0"/>
                <a:tint val="50000"/>
                <a:satMod val="200000"/>
              </a:schemeClr>
            </a:gs>
            <a:gs pos="100000">
              <a:schemeClr val="accent1">
                <a:shade val="90000"/>
                <a:hueOff val="360139"/>
                <a:satOff val="-23706"/>
                <a:lumOff val="37459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90000"/>
              <a:hueOff val="360139"/>
              <a:satOff val="-23706"/>
              <a:lumOff val="37459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2088194" y="2373205"/>
        <a:ext cx="638036" cy="476803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A4FA80-7055-4459-8887-BCE39BE1FF05}">
      <dsp:nvSpPr>
        <dsp:cNvPr id="0" name=""/>
        <dsp:cNvSpPr/>
      </dsp:nvSpPr>
      <dsp:spPr>
        <a:xfrm>
          <a:off x="2330467" y="1399435"/>
          <a:ext cx="3486313" cy="3486313"/>
        </a:xfrm>
        <a:prstGeom prst="ellipse">
          <a:avLst/>
        </a:prstGeom>
        <a:gradFill rotWithShape="1">
          <a:gsLst>
            <a:gs pos="0">
              <a:schemeClr val="accent1">
                <a:tint val="74000"/>
              </a:schemeClr>
            </a:gs>
            <a:gs pos="49000">
              <a:schemeClr val="accent1">
                <a:tint val="96000"/>
                <a:shade val="84000"/>
                <a:satMod val="110000"/>
              </a:schemeClr>
            </a:gs>
            <a:gs pos="49100">
              <a:schemeClr val="accent1">
                <a:shade val="55000"/>
                <a:satMod val="150000"/>
              </a:schemeClr>
            </a:gs>
            <a:gs pos="92000">
              <a:schemeClr val="accent1">
                <a:tint val="98000"/>
                <a:shade val="90000"/>
                <a:satMod val="128000"/>
              </a:schemeClr>
            </a:gs>
            <a:gs pos="100000">
              <a:schemeClr val="accent1"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owder">
          <a:bevelT w="50800" h="635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R="0"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ФОРМЫ РАБОТЫ</a:t>
          </a:r>
        </a:p>
        <a:p>
          <a:pPr marR="0"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</a:t>
          </a:r>
        </a:p>
        <a:p>
          <a:pPr marR="0"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РОДИТЕЛЯМИ</a:t>
          </a:r>
          <a:endParaRPr lang="ru-RU" sz="25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30467" y="1399435"/>
        <a:ext cx="3486313" cy="3486313"/>
      </dsp:txXfrm>
    </dsp:sp>
    <dsp:sp modelId="{8FFA4ABB-114D-4F8C-8EE5-61E5D48F5AF1}">
      <dsp:nvSpPr>
        <dsp:cNvPr id="0" name=""/>
        <dsp:cNvSpPr/>
      </dsp:nvSpPr>
      <dsp:spPr>
        <a:xfrm>
          <a:off x="3202045" y="622"/>
          <a:ext cx="1743156" cy="1743156"/>
        </a:xfrm>
        <a:prstGeom prst="ellipse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R="0"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Родительские собрания</a:t>
          </a:r>
          <a:endParaRPr lang="ru-RU" sz="1800" b="1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3202045" y="622"/>
        <a:ext cx="1743156" cy="1743156"/>
      </dsp:txXfrm>
    </dsp:sp>
    <dsp:sp modelId="{A9CEB391-8F99-4BA8-ADA5-624146CB9279}">
      <dsp:nvSpPr>
        <dsp:cNvPr id="0" name=""/>
        <dsp:cNvSpPr/>
      </dsp:nvSpPr>
      <dsp:spPr>
        <a:xfrm>
          <a:off x="4807455" y="665604"/>
          <a:ext cx="1743156" cy="1743156"/>
        </a:xfrm>
        <a:prstGeom prst="ellipse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R="0"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Консультации</a:t>
          </a:r>
          <a:endParaRPr lang="ru-RU" sz="1800" b="1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4807455" y="665604"/>
        <a:ext cx="1743156" cy="1743156"/>
      </dsp:txXfrm>
    </dsp:sp>
    <dsp:sp modelId="{08F431D0-3E09-42CC-8F0F-C705061EC410}">
      <dsp:nvSpPr>
        <dsp:cNvPr id="0" name=""/>
        <dsp:cNvSpPr/>
      </dsp:nvSpPr>
      <dsp:spPr>
        <a:xfrm>
          <a:off x="5472437" y="2271014"/>
          <a:ext cx="1743156" cy="1743156"/>
        </a:xfrm>
        <a:prstGeom prst="ellipse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R="0"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baseline="0" dirty="0" smtClean="0">
            <a:latin typeface="Times New Roman"/>
          </a:endParaRPr>
        </a:p>
        <a:p>
          <a:pPr marR="0"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baseline="0" dirty="0" smtClean="0">
              <a:latin typeface="Times New Roman" pitchFamily="18" charset="0"/>
              <a:cs typeface="Times New Roman" pitchFamily="18" charset="0"/>
            </a:rPr>
            <a:t>Клуб по интересам</a:t>
          </a:r>
          <a:endParaRPr lang="ru-RU" sz="1800" b="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5472437" y="2271014"/>
        <a:ext cx="1743156" cy="1743156"/>
      </dsp:txXfrm>
    </dsp:sp>
    <dsp:sp modelId="{C744F12D-B18C-40A8-B2B5-86A0FC8B94D0}">
      <dsp:nvSpPr>
        <dsp:cNvPr id="0" name=""/>
        <dsp:cNvSpPr/>
      </dsp:nvSpPr>
      <dsp:spPr>
        <a:xfrm>
          <a:off x="4807455" y="3876423"/>
          <a:ext cx="1743156" cy="1743156"/>
        </a:xfrm>
        <a:prstGeom prst="ellipse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baseline="0" dirty="0" smtClean="0">
            <a:latin typeface="Times New Roman"/>
          </a:endParaRPr>
        </a:p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Круглый стол</a:t>
          </a:r>
          <a:endParaRPr lang="ru-RU" sz="1800" b="1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4807455" y="3876423"/>
        <a:ext cx="1743156" cy="1743156"/>
      </dsp:txXfrm>
    </dsp:sp>
    <dsp:sp modelId="{3D93FF2A-E7BA-4F56-A6A8-A6FC6CC3727C}">
      <dsp:nvSpPr>
        <dsp:cNvPr id="0" name=""/>
        <dsp:cNvSpPr/>
      </dsp:nvSpPr>
      <dsp:spPr>
        <a:xfrm>
          <a:off x="3202045" y="4541405"/>
          <a:ext cx="1743156" cy="1743156"/>
        </a:xfrm>
        <a:prstGeom prst="ellipse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R="0"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baseline="0" dirty="0" smtClean="0">
            <a:latin typeface="Times New Roman"/>
          </a:endParaRPr>
        </a:p>
        <a:p>
          <a:pPr marR="0"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baseline="0" dirty="0" smtClean="0">
              <a:latin typeface="Times New Roman" pitchFamily="18" charset="0"/>
              <a:cs typeface="Times New Roman" pitchFamily="18" charset="0"/>
            </a:rPr>
            <a:t>Семейная гостиная</a:t>
          </a:r>
          <a:endParaRPr lang="ru-RU" sz="1800" b="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3202045" y="4541405"/>
        <a:ext cx="1743156" cy="1743156"/>
      </dsp:txXfrm>
    </dsp:sp>
    <dsp:sp modelId="{A358D1EC-E68B-466C-8C2A-32DA58BE9ED8}">
      <dsp:nvSpPr>
        <dsp:cNvPr id="0" name=""/>
        <dsp:cNvSpPr/>
      </dsp:nvSpPr>
      <dsp:spPr>
        <a:xfrm>
          <a:off x="1596636" y="3876423"/>
          <a:ext cx="1743156" cy="1743156"/>
        </a:xfrm>
        <a:prstGeom prst="ellipse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R="0"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Математический КВН</a:t>
          </a:r>
          <a:endParaRPr lang="ru-RU" sz="1800" b="1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1596636" y="3876423"/>
        <a:ext cx="1743156" cy="1743156"/>
      </dsp:txXfrm>
    </dsp:sp>
    <dsp:sp modelId="{7AD0B58F-DE07-4599-B59A-A85E1C4C2F72}">
      <dsp:nvSpPr>
        <dsp:cNvPr id="0" name=""/>
        <dsp:cNvSpPr/>
      </dsp:nvSpPr>
      <dsp:spPr>
        <a:xfrm>
          <a:off x="931653" y="2271014"/>
          <a:ext cx="1743156" cy="1743156"/>
        </a:xfrm>
        <a:prstGeom prst="ellipse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R="0"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baseline="0" dirty="0" smtClean="0">
            <a:latin typeface="Times New Roman"/>
          </a:endParaRPr>
        </a:p>
        <a:p>
          <a:pPr marR="0"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baseline="0" dirty="0" smtClean="0">
              <a:latin typeface="Times New Roman" pitchFamily="18" charset="0"/>
              <a:cs typeface="Times New Roman" pitchFamily="18" charset="0"/>
            </a:rPr>
            <a:t>Школа для родителей «</a:t>
          </a:r>
          <a:r>
            <a:rPr lang="ru-RU" sz="1800" b="0" kern="1200" baseline="0" dirty="0" err="1" smtClean="0">
              <a:latin typeface="Times New Roman" pitchFamily="18" charset="0"/>
              <a:cs typeface="Times New Roman" pitchFamily="18" charset="0"/>
            </a:rPr>
            <a:t>Пифагорик</a:t>
          </a:r>
          <a:r>
            <a:rPr lang="ru-RU" sz="1800" b="0" kern="1200" baseline="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800" b="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931653" y="2271014"/>
        <a:ext cx="1743156" cy="1743156"/>
      </dsp:txXfrm>
    </dsp:sp>
    <dsp:sp modelId="{1BE4A76F-DDC0-447C-95BE-B73B23FB64FE}">
      <dsp:nvSpPr>
        <dsp:cNvPr id="0" name=""/>
        <dsp:cNvSpPr/>
      </dsp:nvSpPr>
      <dsp:spPr>
        <a:xfrm>
          <a:off x="1596636" y="665604"/>
          <a:ext cx="1743156" cy="1743156"/>
        </a:xfrm>
        <a:prstGeom prst="ellipse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R="0"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baseline="0" dirty="0" smtClean="0">
            <a:latin typeface="Times New Roman"/>
          </a:endParaRPr>
        </a:p>
        <a:p>
          <a:pPr marR="0"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Открытые НОД  </a:t>
          </a:r>
          <a:endParaRPr lang="ru-RU" sz="1800" b="1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1596636" y="665604"/>
        <a:ext cx="1743156" cy="1743156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928DB2-F97A-4887-8089-35D804C04C0B}">
      <dsp:nvSpPr>
        <dsp:cNvPr id="0" name=""/>
        <dsp:cNvSpPr/>
      </dsp:nvSpPr>
      <dsp:spPr>
        <a:xfrm>
          <a:off x="0" y="0"/>
          <a:ext cx="792087" cy="79208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54E162-78CE-4D27-B242-4F9BFCFBE925}">
      <dsp:nvSpPr>
        <dsp:cNvPr id="0" name=""/>
        <dsp:cNvSpPr/>
      </dsp:nvSpPr>
      <dsp:spPr>
        <a:xfrm>
          <a:off x="396043" y="0"/>
          <a:ext cx="7071556" cy="792087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0" kern="1200" baseline="0" dirty="0" smtClean="0">
              <a:latin typeface="Times New Roman" pitchFamily="18" charset="0"/>
              <a:cs typeface="Times New Roman" pitchFamily="18" charset="0"/>
            </a:rPr>
            <a:t>Рабочий ритм недели</a:t>
          </a:r>
          <a:endParaRPr lang="ru-RU" sz="3800" b="0" kern="12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396043" y="0"/>
        <a:ext cx="7071556" cy="792087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CFFBF0-6B6F-476D-8B50-562BE0AC2BAC}">
      <dsp:nvSpPr>
        <dsp:cNvPr id="0" name=""/>
        <dsp:cNvSpPr/>
      </dsp:nvSpPr>
      <dsp:spPr>
        <a:xfrm>
          <a:off x="2541848" y="-82245"/>
          <a:ext cx="3125178" cy="1127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smtClean="0">
              <a:latin typeface="Times New Roman" pitchFamily="18" charset="0"/>
              <a:cs typeface="Times New Roman" pitchFamily="18" charset="0"/>
            </a:rPr>
            <a:t>Понедельник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latin typeface="Times New Roman" pitchFamily="18" charset="0"/>
              <a:cs typeface="Times New Roman" pitchFamily="18" charset="0"/>
            </a:rPr>
            <a:t>ФЭМП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latin typeface="Times New Roman" pitchFamily="18" charset="0"/>
              <a:cs typeface="Times New Roman" pitchFamily="18" charset="0"/>
            </a:rPr>
            <a:t>Сюжетно – дидактические игры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41848" y="-82245"/>
        <a:ext cx="3125178" cy="1127760"/>
      </dsp:txXfrm>
    </dsp:sp>
    <dsp:sp modelId="{93FE1269-EF49-44D0-AC5C-4725C550A399}">
      <dsp:nvSpPr>
        <dsp:cNvPr id="0" name=""/>
        <dsp:cNvSpPr/>
      </dsp:nvSpPr>
      <dsp:spPr>
        <a:xfrm>
          <a:off x="1761255" y="820217"/>
          <a:ext cx="4318077" cy="4318077"/>
        </a:xfrm>
        <a:custGeom>
          <a:avLst/>
          <a:gdLst/>
          <a:ahLst/>
          <a:cxnLst/>
          <a:rect l="0" t="0" r="0" b="0"/>
          <a:pathLst>
            <a:path>
              <a:moveTo>
                <a:pt x="3125735" y="228508"/>
              </a:moveTo>
              <a:arcTo wR="2159038" hR="2159038" stAng="17795942" swAng="1128116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49BAE1-00AE-4221-9B12-4AA88752E252}">
      <dsp:nvSpPr>
        <dsp:cNvPr id="0" name=""/>
        <dsp:cNvSpPr/>
      </dsp:nvSpPr>
      <dsp:spPr>
        <a:xfrm>
          <a:off x="5048472" y="1468437"/>
          <a:ext cx="2218665" cy="101011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>
              <a:latin typeface="Times New Roman" pitchFamily="18" charset="0"/>
              <a:cs typeface="Times New Roman" pitchFamily="18" charset="0"/>
            </a:rPr>
            <a:t>Вторник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latin typeface="Times New Roman" pitchFamily="18" charset="0"/>
              <a:cs typeface="Times New Roman" pitchFamily="18" charset="0"/>
            </a:rPr>
            <a:t>Аппликация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latin typeface="Times New Roman" pitchFamily="18" charset="0"/>
              <a:cs typeface="Times New Roman" pitchFamily="18" charset="0"/>
            </a:rPr>
            <a:t>Чтение художественной литературы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48472" y="1468437"/>
        <a:ext cx="2218665" cy="1010112"/>
      </dsp:txXfrm>
    </dsp:sp>
    <dsp:sp modelId="{D52E6D63-745E-466F-B37B-F6217A7CF820}">
      <dsp:nvSpPr>
        <dsp:cNvPr id="0" name=""/>
        <dsp:cNvSpPr/>
      </dsp:nvSpPr>
      <dsp:spPr>
        <a:xfrm>
          <a:off x="1945398" y="481634"/>
          <a:ext cx="4318077" cy="4318077"/>
        </a:xfrm>
        <a:custGeom>
          <a:avLst/>
          <a:gdLst/>
          <a:ahLst/>
          <a:cxnLst/>
          <a:rect l="0" t="0" r="0" b="0"/>
          <a:pathLst>
            <a:path>
              <a:moveTo>
                <a:pt x="4312890" y="2009470"/>
              </a:moveTo>
              <a:arcTo wR="2159038" hR="2159038" stAng="21361657" swAng="1993745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A84151-8EF8-46A3-A3C6-5C9F5CD6F820}">
      <dsp:nvSpPr>
        <dsp:cNvPr id="0" name=""/>
        <dsp:cNvSpPr/>
      </dsp:nvSpPr>
      <dsp:spPr>
        <a:xfrm>
          <a:off x="4330032" y="3706810"/>
          <a:ext cx="2086912" cy="136112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>
              <a:latin typeface="Times New Roman" pitchFamily="18" charset="0"/>
              <a:cs typeface="Times New Roman" pitchFamily="18" charset="0"/>
            </a:rPr>
            <a:t>Среда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smtClean="0">
              <a:latin typeface="Times New Roman" pitchFamily="18" charset="0"/>
              <a:cs typeface="Times New Roman" pitchFamily="18" charset="0"/>
            </a:rPr>
            <a:t>ФЭМП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smtClean="0">
              <a:latin typeface="Times New Roman" pitchFamily="18" charset="0"/>
              <a:cs typeface="Times New Roman" pitchFamily="18" charset="0"/>
            </a:rPr>
            <a:t>Индивидуальная работа</a:t>
          </a:r>
          <a:endParaRPr lang="ru-RU" sz="1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30032" y="3706810"/>
        <a:ext cx="2086912" cy="1361124"/>
      </dsp:txXfrm>
    </dsp:sp>
    <dsp:sp modelId="{7A9135A1-3432-4FDD-B63B-9CC726B43E6F}">
      <dsp:nvSpPr>
        <dsp:cNvPr id="0" name=""/>
        <dsp:cNvSpPr/>
      </dsp:nvSpPr>
      <dsp:spPr>
        <a:xfrm>
          <a:off x="1945398" y="481634"/>
          <a:ext cx="4318077" cy="4318077"/>
        </a:xfrm>
        <a:custGeom>
          <a:avLst/>
          <a:gdLst/>
          <a:ahLst/>
          <a:cxnLst/>
          <a:rect l="0" t="0" r="0" b="0"/>
          <a:pathLst>
            <a:path>
              <a:moveTo>
                <a:pt x="2381575" y="4306578"/>
              </a:moveTo>
              <a:arcTo wR="2159038" hR="2159038" stAng="5045034" swAng="480230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C00CB0-69F1-4AEC-AD32-7FC2E88AB9AD}">
      <dsp:nvSpPr>
        <dsp:cNvPr id="0" name=""/>
        <dsp:cNvSpPr/>
      </dsp:nvSpPr>
      <dsp:spPr>
        <a:xfrm>
          <a:off x="1648061" y="3631324"/>
          <a:ext cx="2374650" cy="151209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>
              <a:latin typeface="Times New Roman" pitchFamily="18" charset="0"/>
              <a:cs typeface="Times New Roman" pitchFamily="18" charset="0"/>
            </a:rPr>
            <a:t>Четверг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latin typeface="Times New Roman" pitchFamily="18" charset="0"/>
              <a:cs typeface="Times New Roman" pitchFamily="18" charset="0"/>
            </a:rPr>
            <a:t>Работа со схемами, лабиринтами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latin typeface="Times New Roman" pitchFamily="18" charset="0"/>
              <a:cs typeface="Times New Roman" pitchFamily="18" charset="0"/>
            </a:rPr>
            <a:t>Чтение художественной литературы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48061" y="3631324"/>
        <a:ext cx="2374650" cy="1512097"/>
      </dsp:txXfrm>
    </dsp:sp>
    <dsp:sp modelId="{89104C1B-24D8-4617-B85F-2DB832CBCE3F}">
      <dsp:nvSpPr>
        <dsp:cNvPr id="0" name=""/>
        <dsp:cNvSpPr/>
      </dsp:nvSpPr>
      <dsp:spPr>
        <a:xfrm>
          <a:off x="1945398" y="481634"/>
          <a:ext cx="4318077" cy="4318077"/>
        </a:xfrm>
        <a:custGeom>
          <a:avLst/>
          <a:gdLst/>
          <a:ahLst/>
          <a:cxnLst/>
          <a:rect l="0" t="0" r="0" b="0"/>
          <a:pathLst>
            <a:path>
              <a:moveTo>
                <a:pt x="235806" y="3140174"/>
              </a:moveTo>
              <a:arcTo wR="2159038" hR="2159038" stAng="9178298" swAng="1686782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AB2C73-F05F-42D1-8FBA-1792BF664527}">
      <dsp:nvSpPr>
        <dsp:cNvPr id="0" name=""/>
        <dsp:cNvSpPr/>
      </dsp:nvSpPr>
      <dsp:spPr>
        <a:xfrm>
          <a:off x="736093" y="1357876"/>
          <a:ext cx="2629952" cy="123123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Пятница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Ручной труд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Настольные игры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36093" y="1357876"/>
        <a:ext cx="2629952" cy="1231234"/>
      </dsp:txXfrm>
    </dsp:sp>
    <dsp:sp modelId="{7C14D241-7AAE-4C26-9A4F-B4C56A449D6D}">
      <dsp:nvSpPr>
        <dsp:cNvPr id="0" name=""/>
        <dsp:cNvSpPr/>
      </dsp:nvSpPr>
      <dsp:spPr>
        <a:xfrm>
          <a:off x="2213723" y="776078"/>
          <a:ext cx="4318077" cy="4318077"/>
        </a:xfrm>
        <a:custGeom>
          <a:avLst/>
          <a:gdLst/>
          <a:ahLst/>
          <a:cxnLst/>
          <a:rect l="0" t="0" r="0" b="0"/>
          <a:pathLst>
            <a:path>
              <a:moveTo>
                <a:pt x="688556" y="578174"/>
              </a:moveTo>
              <a:arcTo wR="2159038" hR="2159038" stAng="13624306" swAng="831388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152115-17DC-4378-AAEB-2ABD9F694874}">
      <dsp:nvSpPr>
        <dsp:cNvPr id="0" name=""/>
        <dsp:cNvSpPr/>
      </dsp:nvSpPr>
      <dsp:spPr>
        <a:xfrm>
          <a:off x="0" y="0"/>
          <a:ext cx="1143000" cy="1143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A9EACF-6825-4AF2-A936-9A6603CE16AD}">
      <dsp:nvSpPr>
        <dsp:cNvPr id="0" name=""/>
        <dsp:cNvSpPr/>
      </dsp:nvSpPr>
      <dsp:spPr>
        <a:xfrm>
          <a:off x="571500" y="0"/>
          <a:ext cx="6896100" cy="1143000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0" kern="1200" baseline="0" dirty="0" smtClean="0"/>
            <a:t>Образовательная область «Познавательное развитие»</a:t>
          </a:r>
          <a:endParaRPr lang="ru-RU" sz="3200" b="0" kern="1200" baseline="0" dirty="0"/>
        </a:p>
      </dsp:txBody>
      <dsp:txXfrm>
        <a:off x="571500" y="0"/>
        <a:ext cx="6896100" cy="1143000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B03CE9-A32A-401E-8D5E-2CE3D735DE6F}">
      <dsp:nvSpPr>
        <dsp:cNvPr id="0" name=""/>
        <dsp:cNvSpPr/>
      </dsp:nvSpPr>
      <dsp:spPr>
        <a:xfrm>
          <a:off x="0" y="0"/>
          <a:ext cx="778097" cy="77809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0C30D0-3B04-4CE7-88BB-EED5D4AEB17B}">
      <dsp:nvSpPr>
        <dsp:cNvPr id="0" name=""/>
        <dsp:cNvSpPr/>
      </dsp:nvSpPr>
      <dsp:spPr>
        <a:xfrm>
          <a:off x="389049" y="0"/>
          <a:ext cx="7686191" cy="778097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baseline="0" dirty="0" smtClean="0"/>
            <a:t>IV</a:t>
          </a:r>
          <a:r>
            <a:rPr lang="ru-RU" sz="2200" b="1" kern="1200" baseline="0" dirty="0" smtClean="0"/>
            <a:t>этап – итоговый</a:t>
          </a:r>
          <a:r>
            <a:rPr lang="ru-RU" sz="2200" b="0" kern="1200" baseline="0" dirty="0" smtClean="0"/>
            <a:t/>
          </a:r>
          <a:br>
            <a:rPr lang="ru-RU" sz="2200" b="0" kern="1200" baseline="0" dirty="0" smtClean="0"/>
          </a:br>
          <a:endParaRPr lang="ru-RU" sz="2200" b="1" kern="1200" baseline="0" dirty="0"/>
        </a:p>
      </dsp:txBody>
      <dsp:txXfrm>
        <a:off x="389049" y="0"/>
        <a:ext cx="7686191" cy="778097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EC24FE-7772-4E8C-87C0-32DD5BAF8632}">
      <dsp:nvSpPr>
        <dsp:cNvPr id="0" name=""/>
        <dsp:cNvSpPr/>
      </dsp:nvSpPr>
      <dsp:spPr>
        <a:xfrm>
          <a:off x="0" y="158825"/>
          <a:ext cx="8363272" cy="1582496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smtClean="0">
            <a:latin typeface="Times New Roman" pitchFamily="18" charset="0"/>
            <a:cs typeface="Times New Roman" pitchFamily="18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smtClean="0">
            <a:latin typeface="Times New Roman" pitchFamily="18" charset="0"/>
            <a:cs typeface="Times New Roman" pitchFamily="18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smtClean="0">
              <a:latin typeface="Times New Roman" pitchFamily="18" charset="0"/>
              <a:cs typeface="Times New Roman" pitchFamily="18" charset="0"/>
            </a:rPr>
            <a:t>Разработан и реализован проект «Формирование  логико – математического  мышления посредством логических игр с палочками Кюизенера»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smtClean="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58825"/>
        <a:ext cx="8363272" cy="1582496"/>
      </dsp:txXfrm>
    </dsp:sp>
    <dsp:sp modelId="{CA181A4D-F9D3-42C5-A60E-BBF4BDB7CA88}">
      <dsp:nvSpPr>
        <dsp:cNvPr id="0" name=""/>
        <dsp:cNvSpPr/>
      </dsp:nvSpPr>
      <dsp:spPr>
        <a:xfrm>
          <a:off x="0" y="1867612"/>
          <a:ext cx="8363272" cy="1588412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2000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2000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2000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2000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latin typeface="Times New Roman" pitchFamily="18" charset="0"/>
              <a:cs typeface="Times New Roman" pitchFamily="18" charset="0"/>
            </a:rPr>
            <a:t>Анализ результатов реализации проекта </a:t>
          </a:r>
          <a:endParaRPr lang="ru-RU" sz="2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867612"/>
        <a:ext cx="8363272" cy="1588412"/>
      </dsp:txXfrm>
    </dsp:sp>
    <dsp:sp modelId="{4809C186-1F9C-469A-B14A-1C1A941EF592}">
      <dsp:nvSpPr>
        <dsp:cNvPr id="0" name=""/>
        <dsp:cNvSpPr/>
      </dsp:nvSpPr>
      <dsp:spPr>
        <a:xfrm>
          <a:off x="0" y="3640355"/>
          <a:ext cx="8363272" cy="1435787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15000"/>
                <a:satMod val="250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20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40000"/>
                <a:tint val="64000"/>
                <a:satMod val="16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2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alpha val="90000"/>
              <a:hueOff val="0"/>
              <a:satOff val="0"/>
              <a:lumOff val="0"/>
              <a:alphaOff val="-4000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smtClean="0">
              <a:latin typeface="Times New Roman" pitchFamily="18" charset="0"/>
              <a:cs typeface="Times New Roman" pitchFamily="18" charset="0"/>
            </a:rPr>
            <a:t>Распространение полученного опыта</a:t>
          </a:r>
          <a:endParaRPr lang="ru-RU" sz="2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640355"/>
        <a:ext cx="8363272" cy="1435787"/>
      </dsp:txXfrm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C0F935-505E-4D9F-93AD-C891AA7F80BD}">
      <dsp:nvSpPr>
        <dsp:cNvPr id="0" name=""/>
        <dsp:cNvSpPr/>
      </dsp:nvSpPr>
      <dsp:spPr>
        <a:xfrm>
          <a:off x="0" y="0"/>
          <a:ext cx="1143000" cy="1143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B418B9-7E2B-4057-91E2-37FBAA0711C2}">
      <dsp:nvSpPr>
        <dsp:cNvPr id="0" name=""/>
        <dsp:cNvSpPr/>
      </dsp:nvSpPr>
      <dsp:spPr>
        <a:xfrm>
          <a:off x="571500" y="0"/>
          <a:ext cx="6896100" cy="1143000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baseline="0" dirty="0" smtClean="0"/>
            <a:t>Результаты диагностического обследования детей</a:t>
          </a:r>
          <a:endParaRPr lang="ru-RU" sz="3200" b="1" kern="1200" baseline="0" dirty="0"/>
        </a:p>
      </dsp:txBody>
      <dsp:txXfrm>
        <a:off x="571500" y="0"/>
        <a:ext cx="6896100" cy="1143000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6308EA-80FA-448A-832A-FCD75797DD94}">
      <dsp:nvSpPr>
        <dsp:cNvPr id="0" name=""/>
        <dsp:cNvSpPr/>
      </dsp:nvSpPr>
      <dsp:spPr>
        <a:xfrm>
          <a:off x="0" y="0"/>
          <a:ext cx="634081" cy="63408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5C91E9-6748-4EA4-8C9C-E70164793CDF}">
      <dsp:nvSpPr>
        <dsp:cNvPr id="0" name=""/>
        <dsp:cNvSpPr/>
      </dsp:nvSpPr>
      <dsp:spPr>
        <a:xfrm>
          <a:off x="317041" y="0"/>
          <a:ext cx="7150559" cy="634081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baseline="0" dirty="0" smtClean="0"/>
            <a:t>Результативность проекта</a:t>
          </a:r>
          <a:endParaRPr lang="ru-RU" sz="2900" b="1" kern="1200" baseline="0" dirty="0"/>
        </a:p>
      </dsp:txBody>
      <dsp:txXfrm>
        <a:off x="317041" y="0"/>
        <a:ext cx="7150559" cy="634081"/>
      </dsp:txXfrm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81FBD8-FA11-4EAB-B029-BE8399B6C9A2}">
      <dsp:nvSpPr>
        <dsp:cNvPr id="0" name=""/>
        <dsp:cNvSpPr/>
      </dsp:nvSpPr>
      <dsp:spPr>
        <a:xfrm>
          <a:off x="0" y="-273427"/>
          <a:ext cx="8748463" cy="546778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tint val="4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01447FA-DC89-4EB5-B2D7-3399F77F95F2}">
      <dsp:nvSpPr>
        <dsp:cNvPr id="0" name=""/>
        <dsp:cNvSpPr/>
      </dsp:nvSpPr>
      <dsp:spPr>
        <a:xfrm>
          <a:off x="71421" y="2724019"/>
          <a:ext cx="227460" cy="227460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alpha val="9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9CE687-9A12-4C68-BB2A-3B6143A100E0}">
      <dsp:nvSpPr>
        <dsp:cNvPr id="0" name=""/>
        <dsp:cNvSpPr/>
      </dsp:nvSpPr>
      <dsp:spPr>
        <a:xfrm>
          <a:off x="0" y="2669935"/>
          <a:ext cx="3511110" cy="3259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526" tIns="0" rIns="0" bIns="0" numCol="1" spcCol="1270" anchor="t" anchorCtr="0">
          <a:noAutofit/>
        </a:bodyPr>
        <a:lstStyle/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 продолжить работу по модифицированной образовательной  программе «Десять волшебных палочек царицы Математики» распространить опыт работы с детьми старшего дошкольного возраста среди педагогов города, округа.</a:t>
          </a:r>
        </a:p>
      </dsp:txBody>
      <dsp:txXfrm>
        <a:off x="0" y="2669935"/>
        <a:ext cx="3511110" cy="3259602"/>
      </dsp:txXfrm>
    </dsp:sp>
    <dsp:sp modelId="{1B420C17-5F82-4919-9A40-9ADFDA4F061C}">
      <dsp:nvSpPr>
        <dsp:cNvPr id="0" name=""/>
        <dsp:cNvSpPr/>
      </dsp:nvSpPr>
      <dsp:spPr>
        <a:xfrm>
          <a:off x="2856804" y="1295618"/>
          <a:ext cx="411177" cy="411177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tint val="74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20000"/>
                <a:tint val="96000"/>
                <a:shade val="84000"/>
                <a:satMod val="11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20000"/>
                <a:shade val="55000"/>
                <a:satMod val="15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20000"/>
                <a:tint val="98000"/>
                <a:shade val="90000"/>
                <a:satMod val="128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alpha val="90000"/>
              <a:hueOff val="0"/>
              <a:satOff val="0"/>
              <a:lumOff val="0"/>
              <a:alphaOff val="-2000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54B773-9459-4139-985A-7BFC8178AC7E}">
      <dsp:nvSpPr>
        <dsp:cNvPr id="0" name=""/>
        <dsp:cNvSpPr/>
      </dsp:nvSpPr>
      <dsp:spPr>
        <a:xfrm>
          <a:off x="3499588" y="1509876"/>
          <a:ext cx="1749286" cy="43944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875" tIns="0" rIns="0" bIns="0" numCol="1" spcCol="1270" anchor="t" anchorCtr="0">
          <a:noAutofit/>
        </a:bodyPr>
        <a:lstStyle/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разработать и издать методическое пособие для молодых специалистов в данном направлении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99588" y="1509876"/>
        <a:ext cx="1749286" cy="4394493"/>
      </dsp:txXfrm>
    </dsp:sp>
    <dsp:sp modelId="{053283D4-7242-4C9B-9282-3C579851226B}">
      <dsp:nvSpPr>
        <dsp:cNvPr id="0" name=""/>
        <dsp:cNvSpPr/>
      </dsp:nvSpPr>
      <dsp:spPr>
        <a:xfrm>
          <a:off x="5642191" y="79375"/>
          <a:ext cx="568650" cy="568650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74000"/>
              </a:schemeClr>
            </a:gs>
            <a:gs pos="49000">
              <a:schemeClr val="accent1">
                <a:alpha val="90000"/>
                <a:hueOff val="0"/>
                <a:satOff val="0"/>
                <a:lumOff val="0"/>
                <a:alphaOff val="-40000"/>
                <a:tint val="96000"/>
                <a:shade val="84000"/>
                <a:satMod val="110000"/>
              </a:schemeClr>
            </a:gs>
            <a:gs pos="49100">
              <a:schemeClr val="accent1">
                <a:alpha val="90000"/>
                <a:hueOff val="0"/>
                <a:satOff val="0"/>
                <a:lumOff val="0"/>
                <a:alphaOff val="-40000"/>
                <a:shade val="55000"/>
                <a:satMod val="150000"/>
              </a:schemeClr>
            </a:gs>
            <a:gs pos="92000">
              <a:schemeClr val="accent1">
                <a:alpha val="90000"/>
                <a:hueOff val="0"/>
                <a:satOff val="0"/>
                <a:lumOff val="0"/>
                <a:alphaOff val="-40000"/>
                <a:tint val="98000"/>
                <a:shade val="90000"/>
                <a:satMod val="128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alpha val="90000"/>
              <a:hueOff val="0"/>
              <a:satOff val="0"/>
              <a:lumOff val="0"/>
              <a:alphaOff val="-4000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2D22A6-59E6-4068-8E00-F7D16DACACAD}">
      <dsp:nvSpPr>
        <dsp:cNvPr id="0" name=""/>
        <dsp:cNvSpPr/>
      </dsp:nvSpPr>
      <dsp:spPr>
        <a:xfrm>
          <a:off x="5785026" y="606541"/>
          <a:ext cx="2691538" cy="53755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1316" tIns="0" rIns="0" bIns="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Пройти курсы повышения квалификации для более эффективного использования современных информационно - коммуникационных технологий в работе по формированию логико математических представлений посредством палочек Кюизенера</a:t>
          </a:r>
          <a:endParaRPr lang="ru-RU" sz="1600" b="1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85026" y="606541"/>
        <a:ext cx="2691538" cy="53755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8E6C95-EEA1-47A1-9A9E-8826A14451E7}">
      <dsp:nvSpPr>
        <dsp:cNvPr id="0" name=""/>
        <dsp:cNvSpPr/>
      </dsp:nvSpPr>
      <dsp:spPr>
        <a:xfrm>
          <a:off x="3917756" y="1246285"/>
          <a:ext cx="91440" cy="541595"/>
        </a:xfrm>
        <a:custGeom>
          <a:avLst/>
          <a:gdLst/>
          <a:ahLst/>
          <a:cxnLst/>
          <a:rect l="0" t="0" r="0" b="0"/>
          <a:pathLst>
            <a:path>
              <a:moveTo>
                <a:pt x="121693" y="0"/>
              </a:moveTo>
              <a:lnTo>
                <a:pt x="121693" y="541595"/>
              </a:lnTo>
              <a:lnTo>
                <a:pt x="45720" y="541595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8BEEA2-0CD0-4608-8A91-C3C60DBC33B2}">
      <dsp:nvSpPr>
        <dsp:cNvPr id="0" name=""/>
        <dsp:cNvSpPr/>
      </dsp:nvSpPr>
      <dsp:spPr>
        <a:xfrm>
          <a:off x="4039450" y="1246285"/>
          <a:ext cx="2488559" cy="10831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7217"/>
              </a:lnTo>
              <a:lnTo>
                <a:pt x="2488559" y="1007217"/>
              </a:lnTo>
              <a:lnTo>
                <a:pt x="2488559" y="1083191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6BF77F-3E35-43EE-B82A-6C57DDAE7CF9}">
      <dsp:nvSpPr>
        <dsp:cNvPr id="0" name=""/>
        <dsp:cNvSpPr/>
      </dsp:nvSpPr>
      <dsp:spPr>
        <a:xfrm>
          <a:off x="4039450" y="1246285"/>
          <a:ext cx="509252" cy="10831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7217"/>
              </a:lnTo>
              <a:lnTo>
                <a:pt x="509252" y="1007217"/>
              </a:lnTo>
              <a:lnTo>
                <a:pt x="509252" y="1083191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563218-C39C-444E-9D68-F1DA327A1CE8}">
      <dsp:nvSpPr>
        <dsp:cNvPr id="0" name=""/>
        <dsp:cNvSpPr/>
      </dsp:nvSpPr>
      <dsp:spPr>
        <a:xfrm>
          <a:off x="2060143" y="1246285"/>
          <a:ext cx="1979306" cy="1083191"/>
        </a:xfrm>
        <a:custGeom>
          <a:avLst/>
          <a:gdLst/>
          <a:ahLst/>
          <a:cxnLst/>
          <a:rect l="0" t="0" r="0" b="0"/>
          <a:pathLst>
            <a:path>
              <a:moveTo>
                <a:pt x="1979306" y="0"/>
              </a:moveTo>
              <a:lnTo>
                <a:pt x="1979306" y="1007217"/>
              </a:lnTo>
              <a:lnTo>
                <a:pt x="0" y="1007217"/>
              </a:lnTo>
              <a:lnTo>
                <a:pt x="0" y="1083191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3CB3C9-CCA7-49B8-8D37-D4810D4B962C}">
      <dsp:nvSpPr>
        <dsp:cNvPr id="0" name=""/>
        <dsp:cNvSpPr/>
      </dsp:nvSpPr>
      <dsp:spPr>
        <a:xfrm>
          <a:off x="1936609" y="2188"/>
          <a:ext cx="4205680" cy="12440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kern="1200" smtClean="0">
              <a:latin typeface="Times New Roman" pitchFamily="18" charset="0"/>
              <a:cs typeface="Times New Roman" pitchFamily="18" charset="0"/>
            </a:rPr>
            <a:t>- развитие способности сравнивать предметы по цвету, форме, величине; определять их место положения в пространстве;</a:t>
          </a:r>
          <a:endParaRPr lang="ru-RU" sz="17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36609" y="2188"/>
        <a:ext cx="4205680" cy="1244097"/>
      </dsp:txXfrm>
    </dsp:sp>
    <dsp:sp modelId="{5B5B3871-FF32-40B2-AAAF-BBA3D6CD1FF5}">
      <dsp:nvSpPr>
        <dsp:cNvPr id="0" name=""/>
        <dsp:cNvSpPr/>
      </dsp:nvSpPr>
      <dsp:spPr>
        <a:xfrm>
          <a:off x="807529" y="2329477"/>
          <a:ext cx="2505226" cy="216509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- развитие умения устанавливать связь между создаваемыми конструкциями и реальными объектами окружающего мира;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07529" y="2329477"/>
        <a:ext cx="2505226" cy="2165099"/>
      </dsp:txXfrm>
    </dsp:sp>
    <dsp:sp modelId="{F3471CB2-B72F-4EEA-B8C5-C270718DB8BC}">
      <dsp:nvSpPr>
        <dsp:cNvPr id="0" name=""/>
        <dsp:cNvSpPr/>
      </dsp:nvSpPr>
      <dsp:spPr>
        <a:xfrm>
          <a:off x="3464704" y="2329477"/>
          <a:ext cx="2167997" cy="217648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>
              <a:latin typeface="Times New Roman" pitchFamily="18" charset="0"/>
              <a:cs typeface="Times New Roman" pitchFamily="18" charset="0"/>
            </a:rPr>
            <a:t>- формирование умения путём проб, сравнений, обследовательских действий самостоятельно подбирать нужный материал; 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64704" y="2329477"/>
        <a:ext cx="2167997" cy="2176480"/>
      </dsp:txXfrm>
    </dsp:sp>
    <dsp:sp modelId="{C898B8AD-4E7A-477A-A8B5-E31566EEDD51}">
      <dsp:nvSpPr>
        <dsp:cNvPr id="0" name=""/>
        <dsp:cNvSpPr/>
      </dsp:nvSpPr>
      <dsp:spPr>
        <a:xfrm>
          <a:off x="5784648" y="2329477"/>
          <a:ext cx="1486721" cy="25419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>
              <a:latin typeface="Times New Roman" pitchFamily="18" charset="0"/>
              <a:cs typeface="Times New Roman" pitchFamily="18" charset="0"/>
            </a:rPr>
            <a:t>- умение выдвигать предположения и самостоятельно их проверять, осуществляя практические и мыслительные действия;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84648" y="2329477"/>
        <a:ext cx="1486721" cy="2541958"/>
      </dsp:txXfrm>
    </dsp:sp>
    <dsp:sp modelId="{E6A08E34-AF40-4698-B9BF-28BC2115B3A8}">
      <dsp:nvSpPr>
        <dsp:cNvPr id="0" name=""/>
        <dsp:cNvSpPr/>
      </dsp:nvSpPr>
      <dsp:spPr>
        <a:xfrm>
          <a:off x="196229" y="1398233"/>
          <a:ext cx="3767246" cy="7792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>
              <a:latin typeface="Times New Roman" pitchFamily="18" charset="0"/>
              <a:cs typeface="Times New Roman" pitchFamily="18" charset="0"/>
            </a:rPr>
            <a:t>- развитие познавательно исследовательской и конструктивной деятельности;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6229" y="1398233"/>
        <a:ext cx="3767246" cy="77929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D1C343-0CBB-4178-9C8F-E26DA6A1F29E}">
      <dsp:nvSpPr>
        <dsp:cNvPr id="0" name=""/>
        <dsp:cNvSpPr/>
      </dsp:nvSpPr>
      <dsp:spPr>
        <a:xfrm>
          <a:off x="0" y="0"/>
          <a:ext cx="1143000" cy="1143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9F7A1B-DEE7-40CE-B58D-AA20E6CAEC19}">
      <dsp:nvSpPr>
        <dsp:cNvPr id="0" name=""/>
        <dsp:cNvSpPr/>
      </dsp:nvSpPr>
      <dsp:spPr>
        <a:xfrm>
          <a:off x="571500" y="0"/>
          <a:ext cx="6896100" cy="1143000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0" kern="1200" baseline="0" dirty="0" smtClean="0">
              <a:latin typeface="Times New Roman" pitchFamily="18" charset="0"/>
              <a:cs typeface="Times New Roman" pitchFamily="18" charset="0"/>
            </a:rPr>
            <a:t>Образовательная область «Речевое развитие»</a:t>
          </a:r>
          <a:endParaRPr lang="ru-RU" sz="3300" b="0" kern="12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571500" y="0"/>
        <a:ext cx="6896100" cy="1143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5040E9-B0CB-43DC-BAC5-144478AEB258}">
      <dsp:nvSpPr>
        <dsp:cNvPr id="0" name=""/>
        <dsp:cNvSpPr/>
      </dsp:nvSpPr>
      <dsp:spPr>
        <a:xfrm>
          <a:off x="3813029" y="1012842"/>
          <a:ext cx="147161" cy="1029720"/>
        </a:xfrm>
        <a:custGeom>
          <a:avLst/>
          <a:gdLst/>
          <a:ahLst/>
          <a:cxnLst/>
          <a:rect l="0" t="0" r="0" b="0"/>
          <a:pathLst>
            <a:path>
              <a:moveTo>
                <a:pt x="147161" y="0"/>
              </a:moveTo>
              <a:lnTo>
                <a:pt x="147161" y="1029720"/>
              </a:lnTo>
              <a:lnTo>
                <a:pt x="0" y="102972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ABDCD6-05C4-4705-A4B9-AF5393003A26}">
      <dsp:nvSpPr>
        <dsp:cNvPr id="0" name=""/>
        <dsp:cNvSpPr/>
      </dsp:nvSpPr>
      <dsp:spPr>
        <a:xfrm>
          <a:off x="3960191" y="1012842"/>
          <a:ext cx="2385060" cy="20594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2278"/>
              </a:lnTo>
              <a:lnTo>
                <a:pt x="2385060" y="1912278"/>
              </a:lnTo>
              <a:lnTo>
                <a:pt x="2385060" y="205944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123A3E-068C-400B-B74A-1D036C3BE06D}">
      <dsp:nvSpPr>
        <dsp:cNvPr id="0" name=""/>
        <dsp:cNvSpPr/>
      </dsp:nvSpPr>
      <dsp:spPr>
        <a:xfrm>
          <a:off x="3906230" y="1012842"/>
          <a:ext cx="91440" cy="2059440"/>
        </a:xfrm>
        <a:custGeom>
          <a:avLst/>
          <a:gdLst/>
          <a:ahLst/>
          <a:cxnLst/>
          <a:rect l="0" t="0" r="0" b="0"/>
          <a:pathLst>
            <a:path>
              <a:moveTo>
                <a:pt x="53961" y="0"/>
              </a:moveTo>
              <a:lnTo>
                <a:pt x="53961" y="1912278"/>
              </a:lnTo>
              <a:lnTo>
                <a:pt x="45720" y="1912278"/>
              </a:lnTo>
              <a:lnTo>
                <a:pt x="45720" y="205944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04418-187E-4E1B-B2D3-2A97E6A887A0}">
      <dsp:nvSpPr>
        <dsp:cNvPr id="0" name=""/>
        <dsp:cNvSpPr/>
      </dsp:nvSpPr>
      <dsp:spPr>
        <a:xfrm>
          <a:off x="1566889" y="1012842"/>
          <a:ext cx="2393301" cy="2059440"/>
        </a:xfrm>
        <a:custGeom>
          <a:avLst/>
          <a:gdLst/>
          <a:ahLst/>
          <a:cxnLst/>
          <a:rect l="0" t="0" r="0" b="0"/>
          <a:pathLst>
            <a:path>
              <a:moveTo>
                <a:pt x="2393301" y="0"/>
              </a:moveTo>
              <a:lnTo>
                <a:pt x="2393301" y="1912278"/>
              </a:lnTo>
              <a:lnTo>
                <a:pt x="0" y="1912278"/>
              </a:lnTo>
              <a:lnTo>
                <a:pt x="0" y="205944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203A9F-30C6-4E27-B30B-868DA5F94ABA}">
      <dsp:nvSpPr>
        <dsp:cNvPr id="0" name=""/>
        <dsp:cNvSpPr/>
      </dsp:nvSpPr>
      <dsp:spPr>
        <a:xfrm>
          <a:off x="1828984" y="3437"/>
          <a:ext cx="4262412" cy="10094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smtClean="0">
              <a:latin typeface="Times New Roman" pitchFamily="18" charset="0"/>
              <a:cs typeface="Times New Roman" pitchFamily="18" charset="0"/>
            </a:rPr>
            <a:t>- развитие словаря: (умение рассуждать, доказывать, использовать частицу отрицания «не»),</a:t>
          </a:r>
          <a:endParaRPr lang="ru-RU" sz="20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28984" y="3437"/>
        <a:ext cx="4262412" cy="1009404"/>
      </dsp:txXfrm>
    </dsp:sp>
    <dsp:sp modelId="{D3B45B64-001C-4BDE-B0F7-A4E5FC8BD68D}">
      <dsp:nvSpPr>
        <dsp:cNvPr id="0" name=""/>
        <dsp:cNvSpPr/>
      </dsp:nvSpPr>
      <dsp:spPr>
        <a:xfrm>
          <a:off x="489705" y="3072282"/>
          <a:ext cx="2154366" cy="179803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>
              <a:latin typeface="Times New Roman" pitchFamily="18" charset="0"/>
              <a:cs typeface="Times New Roman" pitchFamily="18" charset="0"/>
            </a:rPr>
            <a:t>- использование сравнительных прилагательных: длинный, длиннее, самый длинный; короткий, короче, самый короткий;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9705" y="3072282"/>
        <a:ext cx="2154366" cy="1798031"/>
      </dsp:txXfrm>
    </dsp:sp>
    <dsp:sp modelId="{DD71BF55-601C-419B-AFC5-DF6D20EFE552}">
      <dsp:nvSpPr>
        <dsp:cNvPr id="0" name=""/>
        <dsp:cNvSpPr/>
      </dsp:nvSpPr>
      <dsp:spPr>
        <a:xfrm>
          <a:off x="2938396" y="3072282"/>
          <a:ext cx="2027106" cy="16370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>
              <a:latin typeface="Times New Roman" pitchFamily="18" charset="0"/>
              <a:cs typeface="Times New Roman" pitchFamily="18" charset="0"/>
            </a:rPr>
            <a:t>- в употреблении порядковых и количественных числительных</a:t>
          </a:r>
          <a:r>
            <a:rPr lang="ru-RU" sz="1900" kern="1200" smtClean="0"/>
            <a:t>;</a:t>
          </a:r>
          <a:endParaRPr lang="ru-RU" sz="1900" kern="1200" dirty="0"/>
        </a:p>
      </dsp:txBody>
      <dsp:txXfrm>
        <a:off x="2938396" y="3072282"/>
        <a:ext cx="2027106" cy="1637043"/>
      </dsp:txXfrm>
    </dsp:sp>
    <dsp:sp modelId="{4819C6F3-98A6-4C19-8C4A-4339D2DB26A3}">
      <dsp:nvSpPr>
        <dsp:cNvPr id="0" name=""/>
        <dsp:cNvSpPr/>
      </dsp:nvSpPr>
      <dsp:spPr>
        <a:xfrm>
          <a:off x="5259827" y="3072282"/>
          <a:ext cx="2170848" cy="14294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>
              <a:latin typeface="Times New Roman" pitchFamily="18" charset="0"/>
              <a:cs typeface="Times New Roman" pitchFamily="18" charset="0"/>
            </a:rPr>
            <a:t>- в запоминании и назывании основных цветов и их оттенков;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59827" y="3072282"/>
        <a:ext cx="2170848" cy="1429454"/>
      </dsp:txXfrm>
    </dsp:sp>
    <dsp:sp modelId="{82390021-DB80-4FFD-A54B-FA6C2A424002}">
      <dsp:nvSpPr>
        <dsp:cNvPr id="0" name=""/>
        <dsp:cNvSpPr/>
      </dsp:nvSpPr>
      <dsp:spPr>
        <a:xfrm>
          <a:off x="36923" y="1307166"/>
          <a:ext cx="3776105" cy="147079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- создание конструкции различных предметов, а также предметов по лексическим темам, что способствует усвоению видовых и родовых представлений;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923" y="1307166"/>
        <a:ext cx="3776105" cy="147079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822B94-FBB0-49AA-A7E3-BA22DBEC0EF6}">
      <dsp:nvSpPr>
        <dsp:cNvPr id="0" name=""/>
        <dsp:cNvSpPr/>
      </dsp:nvSpPr>
      <dsp:spPr>
        <a:xfrm>
          <a:off x="0" y="0"/>
          <a:ext cx="1143000" cy="1143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8A16A8-B1BF-4067-83A4-FA2CADB811FB}">
      <dsp:nvSpPr>
        <dsp:cNvPr id="0" name=""/>
        <dsp:cNvSpPr/>
      </dsp:nvSpPr>
      <dsp:spPr>
        <a:xfrm>
          <a:off x="571500" y="0"/>
          <a:ext cx="6896100" cy="1143000"/>
        </a:xfrm>
        <a:prstGeom prst="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0" kern="1200" baseline="0" dirty="0" smtClean="0">
              <a:latin typeface="Times New Roman" pitchFamily="18" charset="0"/>
              <a:cs typeface="Times New Roman" pitchFamily="18" charset="0"/>
            </a:rPr>
            <a:t>Образовательная область «Художественно-эстетическое развитие»:</a:t>
          </a:r>
          <a:endParaRPr lang="ru-RU" sz="2900" b="0" kern="12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571500" y="0"/>
        <a:ext cx="6896100" cy="11430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33EC3-8737-410D-BA25-49EE86E93930}">
      <dsp:nvSpPr>
        <dsp:cNvPr id="0" name=""/>
        <dsp:cNvSpPr/>
      </dsp:nvSpPr>
      <dsp:spPr>
        <a:xfrm>
          <a:off x="3467712" y="1271093"/>
          <a:ext cx="266087" cy="1165718"/>
        </a:xfrm>
        <a:custGeom>
          <a:avLst/>
          <a:gdLst/>
          <a:ahLst/>
          <a:cxnLst/>
          <a:rect l="0" t="0" r="0" b="0"/>
          <a:pathLst>
            <a:path>
              <a:moveTo>
                <a:pt x="266087" y="0"/>
              </a:moveTo>
              <a:lnTo>
                <a:pt x="266087" y="1165718"/>
              </a:lnTo>
              <a:lnTo>
                <a:pt x="0" y="1165718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D6C2CD-57D8-4CD0-9AC5-89F0739B28D7}">
      <dsp:nvSpPr>
        <dsp:cNvPr id="0" name=""/>
        <dsp:cNvSpPr/>
      </dsp:nvSpPr>
      <dsp:spPr>
        <a:xfrm>
          <a:off x="3733800" y="1271093"/>
          <a:ext cx="1533173" cy="2331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5349"/>
              </a:lnTo>
              <a:lnTo>
                <a:pt x="1533173" y="2065349"/>
              </a:lnTo>
              <a:lnTo>
                <a:pt x="1533173" y="233143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F38434-3157-4900-B161-4FB0DA1FC57D}">
      <dsp:nvSpPr>
        <dsp:cNvPr id="0" name=""/>
        <dsp:cNvSpPr/>
      </dsp:nvSpPr>
      <dsp:spPr>
        <a:xfrm>
          <a:off x="2200626" y="1271093"/>
          <a:ext cx="1533173" cy="2331437"/>
        </a:xfrm>
        <a:custGeom>
          <a:avLst/>
          <a:gdLst/>
          <a:ahLst/>
          <a:cxnLst/>
          <a:rect l="0" t="0" r="0" b="0"/>
          <a:pathLst>
            <a:path>
              <a:moveTo>
                <a:pt x="1533173" y="0"/>
              </a:moveTo>
              <a:lnTo>
                <a:pt x="1533173" y="2065349"/>
              </a:lnTo>
              <a:lnTo>
                <a:pt x="0" y="2065349"/>
              </a:lnTo>
              <a:lnTo>
                <a:pt x="0" y="233143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DC9EB0-8919-457B-B698-E63C59FEB8D8}">
      <dsp:nvSpPr>
        <dsp:cNvPr id="0" name=""/>
        <dsp:cNvSpPr/>
      </dsp:nvSpPr>
      <dsp:spPr>
        <a:xfrm>
          <a:off x="2466714" y="4008"/>
          <a:ext cx="2534170" cy="12670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smtClean="0">
              <a:latin typeface="Times New Roman" pitchFamily="18" charset="0"/>
              <a:cs typeface="Times New Roman" pitchFamily="18" charset="0"/>
            </a:rPr>
            <a:t>- закрепление знаний об основных цветах и их оттенках.</a:t>
          </a:r>
          <a:endParaRPr lang="ru-RU" sz="20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66714" y="4008"/>
        <a:ext cx="2534170" cy="1267085"/>
      </dsp:txXfrm>
    </dsp:sp>
    <dsp:sp modelId="{387C1B45-A295-4674-A55C-5A94142B312A}">
      <dsp:nvSpPr>
        <dsp:cNvPr id="0" name=""/>
        <dsp:cNvSpPr/>
      </dsp:nvSpPr>
      <dsp:spPr>
        <a:xfrm>
          <a:off x="933541" y="3602531"/>
          <a:ext cx="2534170" cy="12670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itchFamily="18" charset="0"/>
              <a:cs typeface="Times New Roman" pitchFamily="18" charset="0"/>
            </a:rPr>
            <a:t>-развитие предпосылок смыслового и ценностного восприятия словесных, музыкальных произведений;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33541" y="3602531"/>
        <a:ext cx="2534170" cy="1267085"/>
      </dsp:txXfrm>
    </dsp:sp>
    <dsp:sp modelId="{6F3E9D2D-0C38-4D42-A44B-ABE6E12D0652}">
      <dsp:nvSpPr>
        <dsp:cNvPr id="0" name=""/>
        <dsp:cNvSpPr/>
      </dsp:nvSpPr>
      <dsp:spPr>
        <a:xfrm>
          <a:off x="3999887" y="3602531"/>
          <a:ext cx="2534170" cy="12670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itchFamily="18" charset="0"/>
              <a:cs typeface="Times New Roman" pitchFamily="18" charset="0"/>
            </a:rPr>
            <a:t>- участие в музыкальных играх, сказках и других видах деятельности.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99887" y="3602531"/>
        <a:ext cx="2534170" cy="1267085"/>
      </dsp:txXfrm>
    </dsp:sp>
    <dsp:sp modelId="{8D700D05-4D2C-4E49-83C4-A99C1992BC77}">
      <dsp:nvSpPr>
        <dsp:cNvPr id="0" name=""/>
        <dsp:cNvSpPr/>
      </dsp:nvSpPr>
      <dsp:spPr>
        <a:xfrm>
          <a:off x="933541" y="1803269"/>
          <a:ext cx="2534170" cy="12670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- восприятие художественной литературы;</a:t>
          </a:r>
          <a:endParaRPr lang="ru-RU" sz="20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33541" y="1803269"/>
        <a:ext cx="2534170" cy="12670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EF2A1-879C-4077-802C-A7444C326FF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E7EBE6-53FE-4DE3-8F8F-F8C7553DFF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757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7EBE6-53FE-4DE3-8F8F-F8C7553DFF78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505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13" Type="http://schemas.openxmlformats.org/officeDocument/2006/relationships/diagramLayout" Target="../diagrams/layout19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diagramData" Target="../diagrams/data19.xml"/><Relationship Id="rId2" Type="http://schemas.openxmlformats.org/officeDocument/2006/relationships/diagramData" Target="../diagrams/data17.xml"/><Relationship Id="rId16" Type="http://schemas.microsoft.com/office/2007/relationships/diagramDrawing" Target="../diagrams/drawing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5" Type="http://schemas.openxmlformats.org/officeDocument/2006/relationships/diagramColors" Target="../diagrams/colors19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Relationship Id="rId14" Type="http://schemas.openxmlformats.org/officeDocument/2006/relationships/diagramQuickStyle" Target="../diagrams/quickStyle1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3.xml"/><Relationship Id="rId13" Type="http://schemas.openxmlformats.org/officeDocument/2006/relationships/image" Target="../media/image4.jpeg"/><Relationship Id="rId3" Type="http://schemas.openxmlformats.org/officeDocument/2006/relationships/diagramLayout" Target="../diagrams/layout22.xml"/><Relationship Id="rId7" Type="http://schemas.openxmlformats.org/officeDocument/2006/relationships/diagramData" Target="../diagrams/data23.xml"/><Relationship Id="rId12" Type="http://schemas.openxmlformats.org/officeDocument/2006/relationships/image" Target="../media/image3.jpe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11" Type="http://schemas.microsoft.com/office/2007/relationships/diagramDrawing" Target="../diagrams/drawing23.xml"/><Relationship Id="rId5" Type="http://schemas.openxmlformats.org/officeDocument/2006/relationships/diagramColors" Target="../diagrams/colors22.xml"/><Relationship Id="rId10" Type="http://schemas.openxmlformats.org/officeDocument/2006/relationships/diagramColors" Target="../diagrams/colors23.xml"/><Relationship Id="rId4" Type="http://schemas.openxmlformats.org/officeDocument/2006/relationships/diagramQuickStyle" Target="../diagrams/quickStyle22.xml"/><Relationship Id="rId9" Type="http://schemas.openxmlformats.org/officeDocument/2006/relationships/diagramQuickStyle" Target="../diagrams/quickStyle2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5.xml"/><Relationship Id="rId3" Type="http://schemas.openxmlformats.org/officeDocument/2006/relationships/diagramLayout" Target="../diagrams/layout24.xml"/><Relationship Id="rId7" Type="http://schemas.openxmlformats.org/officeDocument/2006/relationships/diagramData" Target="../diagrams/data25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11" Type="http://schemas.microsoft.com/office/2007/relationships/diagramDrawing" Target="../diagrams/drawing25.xml"/><Relationship Id="rId5" Type="http://schemas.openxmlformats.org/officeDocument/2006/relationships/diagramColors" Target="../diagrams/colors24.xml"/><Relationship Id="rId10" Type="http://schemas.openxmlformats.org/officeDocument/2006/relationships/diagramColors" Target="../diagrams/colors25.xml"/><Relationship Id="rId4" Type="http://schemas.openxmlformats.org/officeDocument/2006/relationships/diagramQuickStyle" Target="../diagrams/quickStyle24.xml"/><Relationship Id="rId9" Type="http://schemas.openxmlformats.org/officeDocument/2006/relationships/diagramQuickStyle" Target="../diagrams/quickStyle2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7.xml"/><Relationship Id="rId3" Type="http://schemas.openxmlformats.org/officeDocument/2006/relationships/diagramLayout" Target="../diagrams/layout26.xml"/><Relationship Id="rId7" Type="http://schemas.openxmlformats.org/officeDocument/2006/relationships/diagramData" Target="../diagrams/data27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11" Type="http://schemas.microsoft.com/office/2007/relationships/diagramDrawing" Target="../diagrams/drawing27.xml"/><Relationship Id="rId5" Type="http://schemas.openxmlformats.org/officeDocument/2006/relationships/diagramColors" Target="../diagrams/colors26.xml"/><Relationship Id="rId10" Type="http://schemas.openxmlformats.org/officeDocument/2006/relationships/diagramColors" Target="../diagrams/colors27.xml"/><Relationship Id="rId4" Type="http://schemas.openxmlformats.org/officeDocument/2006/relationships/diagramQuickStyle" Target="../diagrams/quickStyle26.xml"/><Relationship Id="rId9" Type="http://schemas.openxmlformats.org/officeDocument/2006/relationships/diagramQuickStyle" Target="../diagrams/quickStyle2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0.xml"/><Relationship Id="rId3" Type="http://schemas.openxmlformats.org/officeDocument/2006/relationships/diagramLayout" Target="../diagrams/layout29.xml"/><Relationship Id="rId7" Type="http://schemas.openxmlformats.org/officeDocument/2006/relationships/diagramData" Target="../diagrams/data30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11" Type="http://schemas.microsoft.com/office/2007/relationships/diagramDrawing" Target="../diagrams/drawing30.xml"/><Relationship Id="rId5" Type="http://schemas.openxmlformats.org/officeDocument/2006/relationships/diagramColors" Target="../diagrams/colors29.xml"/><Relationship Id="rId10" Type="http://schemas.openxmlformats.org/officeDocument/2006/relationships/diagramColors" Target="../diagrams/colors30.xml"/><Relationship Id="rId4" Type="http://schemas.openxmlformats.org/officeDocument/2006/relationships/diagramQuickStyle" Target="../diagrams/quickStyle29.xml"/><Relationship Id="rId9" Type="http://schemas.openxmlformats.org/officeDocument/2006/relationships/diagramQuickStyle" Target="../diagrams/quickStyle3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2.xml"/><Relationship Id="rId3" Type="http://schemas.openxmlformats.org/officeDocument/2006/relationships/diagramLayout" Target="../diagrams/layout31.xml"/><Relationship Id="rId7" Type="http://schemas.openxmlformats.org/officeDocument/2006/relationships/diagramData" Target="../diagrams/data32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11" Type="http://schemas.microsoft.com/office/2007/relationships/diagramDrawing" Target="../diagrams/drawing32.xml"/><Relationship Id="rId5" Type="http://schemas.openxmlformats.org/officeDocument/2006/relationships/diagramColors" Target="../diagrams/colors31.xml"/><Relationship Id="rId10" Type="http://schemas.openxmlformats.org/officeDocument/2006/relationships/diagramColors" Target="../diagrams/colors32.xml"/><Relationship Id="rId4" Type="http://schemas.openxmlformats.org/officeDocument/2006/relationships/diagramQuickStyle" Target="../diagrams/quickStyle31.xml"/><Relationship Id="rId9" Type="http://schemas.openxmlformats.org/officeDocument/2006/relationships/diagramQuickStyle" Target="../diagrams/quickStyle3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4.xml"/><Relationship Id="rId3" Type="http://schemas.openxmlformats.org/officeDocument/2006/relationships/diagramLayout" Target="../diagrams/layout33.xml"/><Relationship Id="rId7" Type="http://schemas.openxmlformats.org/officeDocument/2006/relationships/diagramData" Target="../diagrams/data34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11" Type="http://schemas.microsoft.com/office/2007/relationships/diagramDrawing" Target="../diagrams/drawing34.xml"/><Relationship Id="rId5" Type="http://schemas.openxmlformats.org/officeDocument/2006/relationships/diagramColors" Target="../diagrams/colors33.xml"/><Relationship Id="rId10" Type="http://schemas.openxmlformats.org/officeDocument/2006/relationships/diagramColors" Target="../diagrams/colors34.xml"/><Relationship Id="rId4" Type="http://schemas.openxmlformats.org/officeDocument/2006/relationships/diagramQuickStyle" Target="../diagrams/quickStyle33.xml"/><Relationship Id="rId9" Type="http://schemas.openxmlformats.org/officeDocument/2006/relationships/diagramQuickStyle" Target="../diagrams/quickStyle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6.xml"/><Relationship Id="rId3" Type="http://schemas.openxmlformats.org/officeDocument/2006/relationships/diagramLayout" Target="../diagrams/layout35.xml"/><Relationship Id="rId7" Type="http://schemas.openxmlformats.org/officeDocument/2006/relationships/diagramData" Target="../diagrams/data36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5.xml"/><Relationship Id="rId11" Type="http://schemas.microsoft.com/office/2007/relationships/diagramDrawing" Target="../diagrams/drawing36.xml"/><Relationship Id="rId5" Type="http://schemas.openxmlformats.org/officeDocument/2006/relationships/diagramColors" Target="../diagrams/colors35.xml"/><Relationship Id="rId10" Type="http://schemas.openxmlformats.org/officeDocument/2006/relationships/diagramColors" Target="../diagrams/colors36.xml"/><Relationship Id="rId4" Type="http://schemas.openxmlformats.org/officeDocument/2006/relationships/diagramQuickStyle" Target="../diagrams/quickStyle35.xml"/><Relationship Id="rId9" Type="http://schemas.openxmlformats.org/officeDocument/2006/relationships/diagramQuickStyle" Target="../diagrams/quickStyle3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9.xml"/><Relationship Id="rId3" Type="http://schemas.openxmlformats.org/officeDocument/2006/relationships/diagramLayout" Target="../diagrams/layout38.xml"/><Relationship Id="rId7" Type="http://schemas.openxmlformats.org/officeDocument/2006/relationships/diagramData" Target="../diagrams/data39.xml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8.xml"/><Relationship Id="rId11" Type="http://schemas.microsoft.com/office/2007/relationships/diagramDrawing" Target="../diagrams/drawing39.xml"/><Relationship Id="rId5" Type="http://schemas.openxmlformats.org/officeDocument/2006/relationships/diagramColors" Target="../diagrams/colors38.xml"/><Relationship Id="rId10" Type="http://schemas.openxmlformats.org/officeDocument/2006/relationships/diagramColors" Target="../diagrams/colors39.xml"/><Relationship Id="rId4" Type="http://schemas.openxmlformats.org/officeDocument/2006/relationships/diagramQuickStyle" Target="../diagrams/quickStyle38.xml"/><Relationship Id="rId9" Type="http://schemas.openxmlformats.org/officeDocument/2006/relationships/diagramQuickStyle" Target="../diagrams/quickStyle3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1.xml"/><Relationship Id="rId3" Type="http://schemas.openxmlformats.org/officeDocument/2006/relationships/diagramLayout" Target="../diagrams/layout40.xml"/><Relationship Id="rId7" Type="http://schemas.openxmlformats.org/officeDocument/2006/relationships/diagramData" Target="../diagrams/data41.xml"/><Relationship Id="rId2" Type="http://schemas.openxmlformats.org/officeDocument/2006/relationships/diagramData" Target="../diagrams/data4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0.xml"/><Relationship Id="rId11" Type="http://schemas.microsoft.com/office/2007/relationships/diagramDrawing" Target="../diagrams/drawing41.xml"/><Relationship Id="rId5" Type="http://schemas.openxmlformats.org/officeDocument/2006/relationships/diagramColors" Target="../diagrams/colors40.xml"/><Relationship Id="rId10" Type="http://schemas.openxmlformats.org/officeDocument/2006/relationships/diagramColors" Target="../diagrams/colors41.xml"/><Relationship Id="rId4" Type="http://schemas.openxmlformats.org/officeDocument/2006/relationships/diagramQuickStyle" Target="../diagrams/quickStyle40.xml"/><Relationship Id="rId9" Type="http://schemas.openxmlformats.org/officeDocument/2006/relationships/diagramQuickStyle" Target="../diagrams/quickStyle4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2.xml"/><Relationship Id="rId7" Type="http://schemas.openxmlformats.org/officeDocument/2006/relationships/chart" Target="../charts/chart1.xml"/><Relationship Id="rId2" Type="http://schemas.openxmlformats.org/officeDocument/2006/relationships/diagramData" Target="../diagrams/data4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2.xml"/><Relationship Id="rId5" Type="http://schemas.openxmlformats.org/officeDocument/2006/relationships/diagramColors" Target="../diagrams/colors42.xml"/><Relationship Id="rId4" Type="http://schemas.openxmlformats.org/officeDocument/2006/relationships/diagramQuickStyle" Target="../diagrams/quickStyle4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3.xml"/><Relationship Id="rId2" Type="http://schemas.openxmlformats.org/officeDocument/2006/relationships/diagramData" Target="../diagrams/data4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3.xml"/><Relationship Id="rId5" Type="http://schemas.openxmlformats.org/officeDocument/2006/relationships/diagramColors" Target="../diagrams/colors43.xml"/><Relationship Id="rId4" Type="http://schemas.openxmlformats.org/officeDocument/2006/relationships/diagramQuickStyle" Target="../diagrams/quickStyle4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4.xml"/><Relationship Id="rId7" Type="http://schemas.microsoft.com/office/2007/relationships/diagramDrawing" Target="../diagrams/drawing4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4.xml"/><Relationship Id="rId5" Type="http://schemas.openxmlformats.org/officeDocument/2006/relationships/diagramQuickStyle" Target="../diagrams/quickStyle44.xml"/><Relationship Id="rId4" Type="http://schemas.openxmlformats.org/officeDocument/2006/relationships/diagramLayout" Target="../diagrams/layout4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116632"/>
            <a:ext cx="8134672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автономное дошкольное</a:t>
            </a:r>
            <a:b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 муниципального образования г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Нягань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«Детский сад общеразвивающего вида с приоритетным осуществлением деятельности по познавательно-речевому направлению развития детей</a:t>
            </a:r>
            <a:b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6 «Рябинка»</a:t>
            </a:r>
            <a:b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27584" y="1916832"/>
            <a:ext cx="7630616" cy="2592288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ИННОВАЦИОННЫЙ </a:t>
            </a:r>
            <a:r>
              <a:rPr lang="ru-RU" sz="2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ПЕДАГОГИЧЕСКИЙ </a:t>
            </a:r>
            <a:r>
              <a:rPr lang="ru-RU" sz="20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2700" cap="small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 логико – математического  мышления посредством дидактического пособия «палочки Кюизенера</a:t>
            </a:r>
            <a:r>
              <a:rPr lang="ru-RU" sz="2700" cap="small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</a:p>
          <a:p>
            <a:pPr algn="ctr"/>
            <a:endParaRPr lang="ru-RU" sz="20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Жигалова Мария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Ивановна,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высшей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квалификационной категории</a:t>
            </a:r>
            <a:r>
              <a:rPr lang="ru-RU" sz="2000" dirty="0">
                <a:solidFill>
                  <a:srgbClr val="1F497D">
                    <a:lumMod val="50000"/>
                  </a:srgbClr>
                </a:solidFill>
              </a:rPr>
              <a:t/>
            </a:r>
            <a:br>
              <a:rPr lang="ru-RU" sz="2000" dirty="0">
                <a:solidFill>
                  <a:srgbClr val="1F497D">
                    <a:lumMod val="50000"/>
                  </a:srgbClr>
                </a:solidFill>
              </a:rPr>
            </a:br>
            <a:r>
              <a:rPr lang="ru-RU" sz="2000" dirty="0">
                <a:solidFill>
                  <a:srgbClr val="1F497D">
                    <a:lumMod val="50000"/>
                  </a:srgbClr>
                </a:solidFill>
              </a:rPr>
              <a:t> </a:t>
            </a:r>
          </a:p>
          <a:p>
            <a:pPr algn="ctr"/>
            <a:endParaRPr lang="ru-RU" sz="2000" cap="small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76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195736" y="260648"/>
            <a:ext cx="4319323" cy="1707227"/>
            <a:chOff x="1943630" y="-2563499"/>
            <a:chExt cx="4319323" cy="3552425"/>
          </a:xfrm>
          <a:scene3d>
            <a:camera prst="orthographicFront"/>
            <a:lightRig rig="flat" dir="t"/>
          </a:scene3d>
        </p:grpSpPr>
        <p:sp>
          <p:nvSpPr>
            <p:cNvPr id="3" name="Овал 2"/>
            <p:cNvSpPr/>
            <p:nvPr/>
          </p:nvSpPr>
          <p:spPr>
            <a:xfrm>
              <a:off x="1943630" y="-2563499"/>
              <a:ext cx="4319323" cy="2397364"/>
            </a:xfrm>
            <a:prstGeom prst="ellipse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" name="Овал 4"/>
            <p:cNvSpPr/>
            <p:nvPr/>
          </p:nvSpPr>
          <p:spPr>
            <a:xfrm>
              <a:off x="2735718" y="133536"/>
              <a:ext cx="3054221" cy="85539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8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251520" y="1052736"/>
            <a:ext cx="2314859" cy="2021557"/>
            <a:chOff x="72028" y="504056"/>
            <a:chExt cx="2314859" cy="2021557"/>
          </a:xfrm>
          <a:scene3d>
            <a:camera prst="orthographicFront"/>
            <a:lightRig rig="flat" dir="t"/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72028" y="504056"/>
              <a:ext cx="2314859" cy="2021557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alpha val="9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131237" y="563265"/>
              <a:ext cx="2196441" cy="19031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перспективный план образовательной работы по формированию элементарных математических представлений</a:t>
              </a:r>
              <a:endParaRPr lang="ru-RU" sz="16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7" name="Схема 26"/>
          <p:cNvGraphicFramePr/>
          <p:nvPr/>
        </p:nvGraphicFramePr>
        <p:xfrm>
          <a:off x="3275857" y="548680"/>
          <a:ext cx="2232248" cy="590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" name="Группа 9"/>
          <p:cNvGrpSpPr/>
          <p:nvPr/>
        </p:nvGrpSpPr>
        <p:grpSpPr>
          <a:xfrm>
            <a:off x="179512" y="3429000"/>
            <a:ext cx="2314859" cy="3173685"/>
            <a:chOff x="72028" y="504056"/>
            <a:chExt cx="2314859" cy="2021557"/>
          </a:xfrm>
          <a:scene3d>
            <a:camera prst="orthographicFront"/>
            <a:lightRig rig="flat" dir="t"/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72028" y="504056"/>
              <a:ext cx="2314859" cy="2021557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alpha val="9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131237" y="563265"/>
              <a:ext cx="2196441" cy="19031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 smtClean="0"/>
                <a:t>календарно - тематическое планирование в котором расписана тематика и направленность игровой, практической, художественно-речевой, совместной и самостоятельной деятельности,</a:t>
              </a:r>
              <a:endParaRPr lang="ru-RU" sz="16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771800" y="3429000"/>
            <a:ext cx="3312368" cy="3429002"/>
            <a:chOff x="-508686" y="297656"/>
            <a:chExt cx="3143000" cy="2491625"/>
          </a:xfrm>
          <a:scene3d>
            <a:camera prst="orthographicFront"/>
            <a:lightRig rig="flat" dir="t"/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-508686" y="989259"/>
              <a:ext cx="3143000" cy="1583748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alpha val="9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-288012" y="297656"/>
              <a:ext cx="2615692" cy="249162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dirty="0" smtClean="0"/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dirty="0" smtClean="0"/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 smtClean="0"/>
                <a:t>конспекты обучающих НОД для детей подготовительной к школе группы, с использованием приёмов развивающего обучения: логические задачи, моделирование, проблемные ситуации</a:t>
              </a:r>
              <a:endParaRPr lang="ru-RU" sz="16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228184" y="3068960"/>
            <a:ext cx="2314859" cy="2021557"/>
            <a:chOff x="72028" y="504056"/>
            <a:chExt cx="2314859" cy="2021557"/>
          </a:xfrm>
          <a:scene3d>
            <a:camera prst="orthographicFront"/>
            <a:lightRig rig="flat" dir="t"/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72028" y="504056"/>
              <a:ext cx="2314859" cy="2021557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alpha val="9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131237" y="563265"/>
              <a:ext cx="2196441" cy="19031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 smtClean="0"/>
                <a:t>конспекты познавательно – развлекательных мероприятий, с тематической направленностью</a:t>
              </a:r>
              <a:endParaRPr lang="ru-RU" sz="16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6444208" y="908720"/>
            <a:ext cx="2314859" cy="2021557"/>
            <a:chOff x="72028" y="504056"/>
            <a:chExt cx="2314859" cy="2021557"/>
          </a:xfrm>
          <a:scene3d>
            <a:camera prst="orthographicFront"/>
            <a:lightRig rig="flat" dir="t"/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72028" y="504056"/>
              <a:ext cx="2314859" cy="2021557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alpha val="9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1" name="Скругленный прямоугольник 4"/>
            <p:cNvSpPr/>
            <p:nvPr/>
          </p:nvSpPr>
          <p:spPr>
            <a:xfrm>
              <a:off x="131237" y="563265"/>
              <a:ext cx="2196441" cy="19031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 smtClean="0"/>
                <a:t>б</a:t>
              </a:r>
              <a:r>
                <a:rPr lang="ru-RU" sz="1600" kern="1200" dirty="0" smtClean="0"/>
                <a:t>локи сюжетно – дидактических игр на развитие логического мышления</a:t>
              </a:r>
              <a:endParaRPr lang="ru-RU" sz="16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Стрелка вниз 21"/>
          <p:cNvSpPr/>
          <p:nvPr/>
        </p:nvSpPr>
        <p:spPr>
          <a:xfrm rot="3060369">
            <a:off x="2890177" y="1437825"/>
            <a:ext cx="556640" cy="13113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1935935">
            <a:off x="2786722" y="2757437"/>
            <a:ext cx="556640" cy="1296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4211960" y="2852936"/>
            <a:ext cx="556640" cy="1296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 rot="19994945">
            <a:off x="5409949" y="2620825"/>
            <a:ext cx="556640" cy="1296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 rot="18682114">
            <a:off x="5467983" y="1329904"/>
            <a:ext cx="556640" cy="1296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075240" cy="778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052736"/>
          <a:ext cx="8075240" cy="5421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395536" y="188640"/>
          <a:ext cx="8229600" cy="706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457200" y="274638"/>
          <a:ext cx="8229600" cy="490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836712"/>
          <a:ext cx="822960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Заголовок 8"/>
          <p:cNvSpPr>
            <a:spLocks noGrp="1"/>
          </p:cNvSpPr>
          <p:nvPr/>
        </p:nvSpPr>
        <p:spPr>
          <a:xfrm>
            <a:off x="3887924" y="2960948"/>
            <a:ext cx="1368152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pic>
        <p:nvPicPr>
          <p:cNvPr id="1026" name="Picture 2" descr="C:\Users\user\Desktop\игры\DSC03500.JPG"/>
          <p:cNvPicPr>
            <a:picLocks noChangeAspect="1" noChangeArrowheads="1"/>
          </p:cNvPicPr>
          <p:nvPr/>
        </p:nvPicPr>
        <p:blipFill>
          <a:blip r:embed="rId12" cstate="print"/>
          <a:srcRect l="20065" t="-4762" r="12989" b="4762"/>
          <a:stretch>
            <a:fillRect/>
          </a:stretch>
        </p:blipFill>
        <p:spPr bwMode="auto">
          <a:xfrm>
            <a:off x="539552" y="2852936"/>
            <a:ext cx="1800200" cy="1512168"/>
          </a:xfrm>
          <a:prstGeom prst="rect">
            <a:avLst/>
          </a:prstGeom>
          <a:noFill/>
        </p:spPr>
      </p:pic>
      <p:pic>
        <p:nvPicPr>
          <p:cNvPr id="1030" name="Picture 6" descr="D:\Мои документы\педсовет\DSC03298.JPG"/>
          <p:cNvPicPr>
            <a:picLocks noChangeAspect="1" noChangeArrowheads="1"/>
          </p:cNvPicPr>
          <p:nvPr/>
        </p:nvPicPr>
        <p:blipFill>
          <a:blip r:embed="rId13" cstate="print"/>
          <a:srcRect l="13626" t="1420" r="14602"/>
          <a:stretch>
            <a:fillRect/>
          </a:stretch>
        </p:blipFill>
        <p:spPr bwMode="auto">
          <a:xfrm>
            <a:off x="395537" y="4725144"/>
            <a:ext cx="1957551" cy="151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457200" y="332656"/>
          <a:ext cx="822960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8"/>
          <p:cNvSpPr>
            <a:spLocks noGrp="1"/>
          </p:cNvSpPr>
          <p:nvPr/>
        </p:nvSpPr>
        <p:spPr>
          <a:xfrm>
            <a:off x="3887924" y="2960948"/>
            <a:ext cx="1368152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0" y="1844824"/>
          <a:ext cx="7859216" cy="4629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807524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23528" y="476672"/>
          <a:ext cx="8460432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778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052736"/>
          <a:ext cx="82296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Заголовок 8"/>
          <p:cNvSpPr>
            <a:spLocks noGrp="1"/>
          </p:cNvSpPr>
          <p:nvPr/>
        </p:nvSpPr>
        <p:spPr>
          <a:xfrm>
            <a:off x="3887924" y="2960948"/>
            <a:ext cx="1368152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74638"/>
          <a:ext cx="8075240" cy="778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457200" y="1268760"/>
          <a:ext cx="82296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67544" y="1628800"/>
          <a:ext cx="8136904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95103769"/>
              </p:ext>
            </p:extLst>
          </p:nvPr>
        </p:nvGraphicFramePr>
        <p:xfrm>
          <a:off x="323528" y="188640"/>
          <a:ext cx="8352928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74638"/>
          <a:ext cx="7467600" cy="562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052736"/>
          <a:ext cx="7931224" cy="5421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88663335"/>
              </p:ext>
            </p:extLst>
          </p:nvPr>
        </p:nvGraphicFramePr>
        <p:xfrm>
          <a:off x="457200" y="188640"/>
          <a:ext cx="8147248" cy="62851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467544" y="260648"/>
          <a:ext cx="7467600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одержимое 12"/>
          <p:cNvGraphicFramePr>
            <a:graphicFrameLocks noGrp="1"/>
          </p:cNvGraphicFramePr>
          <p:nvPr>
            <p:ph sz="quarter" idx="1"/>
          </p:nvPr>
        </p:nvGraphicFramePr>
        <p:xfrm>
          <a:off x="457200" y="1412776"/>
          <a:ext cx="8003232" cy="5061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74638"/>
          <a:ext cx="8075240" cy="778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2473765"/>
              </p:ext>
            </p:extLst>
          </p:nvPr>
        </p:nvGraphicFramePr>
        <p:xfrm>
          <a:off x="457200" y="1340768"/>
          <a:ext cx="836327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7467600" cy="634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8219256" cy="556523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детей: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сформирован устойчивый </a:t>
            </a:r>
            <a:r>
              <a:rPr lang="ru-RU" dirty="0" smtClean="0"/>
              <a:t>познавательный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интерес </a:t>
            </a:r>
            <a:r>
              <a:rPr lang="ru-RU" dirty="0" smtClean="0"/>
              <a:t>к математике дети самостоятельно открывают причину происходящего, докапываются до истины, понимают принцип, логику решения поставленной задачи и действуют в соответствии с предложенной ситуацией; свободно ориентируется в пространстве, измеряют объекты, моделируют и конструируют.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родителей: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принимали активное участие  в практической  исследовательской деятельности, проведении праздников, в совместных экскурсиях.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педагогов: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приобрели новые знания, 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 практической деятельности.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Количественные результаты: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100% воспитанников ДОУ (это дети  5-7 лет) приобрели новые знания и практические умения.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100% родителей привлечены к совместным мероприятиям детского сада и семьи направленных на комплексное решение задач познавательного, художественно-эстетического и речевого развития детей через сюжетно дидактические игры и упражнения с палочками Кюизенера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Перспективы развития проекта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95536" y="764704"/>
          <a:ext cx="8748464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 rot="21351980">
            <a:off x="931978" y="1424466"/>
            <a:ext cx="7568077" cy="5167488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внимание!!!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778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33398197"/>
              </p:ext>
            </p:extLst>
          </p:nvPr>
        </p:nvGraphicFramePr>
        <p:xfrm>
          <a:off x="395536" y="1124744"/>
          <a:ext cx="8280920" cy="5472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67544" y="1628800"/>
          <a:ext cx="746760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1369</TotalTime>
  <Words>1161</Words>
  <Application>Microsoft Office PowerPoint</Application>
  <PresentationFormat>Экран (4:3)</PresentationFormat>
  <Paragraphs>176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Calibri</vt:lpstr>
      <vt:lpstr>Century Schoolbook</vt:lpstr>
      <vt:lpstr>Times New Roman</vt:lpstr>
      <vt:lpstr>Wingdings</vt:lpstr>
      <vt:lpstr>Wingdings 2</vt:lpstr>
      <vt:lpstr>Эркер</vt:lpstr>
      <vt:lpstr>                 Муниципальное автономное дошкольное образовательное учреждение муниципального образования г. Нягань «Детский сад общеразвивающего вида с приоритетным осуществлением деятельности по познавательно-речевому направлению развития детей № 6 «Рябинка»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Перспективы развития проекта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157</cp:revision>
  <dcterms:created xsi:type="dcterms:W3CDTF">2014-11-01T11:40:30Z</dcterms:created>
  <dcterms:modified xsi:type="dcterms:W3CDTF">2022-03-31T11:58:24Z</dcterms:modified>
</cp:coreProperties>
</file>