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5" r:id="rId4"/>
    <p:sldId id="258" r:id="rId5"/>
    <p:sldId id="316" r:id="rId6"/>
    <p:sldId id="318" r:id="rId7"/>
    <p:sldId id="319" r:id="rId8"/>
    <p:sldId id="31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2AB8686-64E4-47A0-A6B9-78DAABB19DE5}">
          <p14:sldIdLst>
            <p14:sldId id="256"/>
            <p14:sldId id="257"/>
            <p14:sldId id="315"/>
            <p14:sldId id="258"/>
            <p14:sldId id="316"/>
            <p14:sldId id="318"/>
            <p14:sldId id="319"/>
          </p14:sldIdLst>
        </p14:section>
        <p14:section name="Раздел без заголовка" id="{D6184789-826C-4002-94F3-42B69B0CA663}">
          <p14:sldIdLst>
            <p14:sldId id="31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803D06"/>
    <a:srgbClr val="FFFFFF"/>
    <a:srgbClr val="FFFFCC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74872" y="5632907"/>
            <a:ext cx="5801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Воспитатель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Неказакова</a:t>
            </a: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Юлия Михайловна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541691"/>
            <a:ext cx="82089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Проект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Пишет домой война…</a:t>
            </a:r>
            <a:endParaRPr lang="ru-RU" sz="72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0389" y="4339982"/>
            <a:ext cx="6591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Пусть говорят солдатские письма…</a:t>
            </a:r>
            <a:endParaRPr lang="ru-RU" sz="32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194" name="Picture 2" descr="http://omni-irk.ru/wp-content/uploads/2013/04/c230ea8b4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25000" cy="2019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800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32859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500" b="1" dirty="0" smtClean="0">
                <a:solidFill>
                  <a:srgbClr val="002060"/>
                </a:solidFill>
              </a:rPr>
              <a:t>    </a:t>
            </a:r>
            <a:r>
              <a:rPr lang="ru-RU" sz="4500" b="1" u="sng" dirty="0" smtClean="0">
                <a:solidFill>
                  <a:srgbClr val="002060"/>
                </a:solidFill>
              </a:rPr>
              <a:t>Цель</a:t>
            </a:r>
            <a:r>
              <a:rPr lang="ru-RU" sz="4500" b="1" dirty="0" smtClean="0">
                <a:solidFill>
                  <a:srgbClr val="002060"/>
                </a:solidFill>
              </a:rPr>
              <a:t>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Воспитание патриотизма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Привлечение внимания  учащихся к актуальным социальным проблемам,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Включение их  в реальную деятельность по решению этих проблем.</a:t>
            </a:r>
            <a:endParaRPr lang="ru-RU" sz="3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Формирование навыков  исследовательской работы.</a:t>
            </a:r>
          </a:p>
          <a:p>
            <a:pPr marL="0" indent="0" algn="just">
              <a:buNone/>
            </a:pPr>
            <a:r>
              <a:rPr lang="ru-RU" sz="3400" b="1" dirty="0" smtClean="0">
                <a:solidFill>
                  <a:srgbClr val="002060"/>
                </a:solidFill>
              </a:rPr>
              <a:t> </a:t>
            </a:r>
            <a:r>
              <a:rPr lang="ru-RU" sz="4500" b="1" u="sng" dirty="0">
                <a:solidFill>
                  <a:srgbClr val="002060"/>
                </a:solidFill>
              </a:rPr>
              <a:t>Задачи </a:t>
            </a:r>
            <a:endParaRPr lang="ru-RU" sz="4500" b="1" u="sng" dirty="0" smtClean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Сохранение памяти о годах Великой Отечественной войны, о подвиге советского народа.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Воспитание чувства патриотизма и гражданственности, формирование активной жизненной позиции учащихся, повышение их культурного уровня.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Формирование социально-личностных компетенций.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Закрепление навыков командной деятельности.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Развитие  творческих способностей.</a:t>
            </a:r>
          </a:p>
          <a:p>
            <a:pPr marL="0" indent="0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georg_lenta1-1728x800_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21088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4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7173" y="44624"/>
            <a:ext cx="792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+mj-lt"/>
              </a:rPr>
              <a:t>Результат проекта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Изменение личностных характеристик  учащихся через воспитание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уважения к истории традициям нашей </a:t>
            </a: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Родины;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освоение знаний о методах поиска, анализа и обработки информации.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Повышение патриотических чувств к своей малой Родине, уважение к ее истории и формирование активной  гражданской позиции учащихся.</a:t>
            </a:r>
          </a:p>
          <a:p>
            <a:pPr algn="just"/>
            <a:r>
              <a:rPr lang="ru-RU" sz="2400" b="1" u="sng" dirty="0" smtClean="0">
                <a:solidFill>
                  <a:srgbClr val="002060"/>
                </a:solidFill>
                <a:latin typeface="+mj-lt"/>
              </a:rPr>
              <a:t>Практическое применение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Привлечение большего числа учащихся к реализации проекта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Участие в конкурсе  социальных проектов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Использование материалов в воспитательной работе  классными руководителями школ.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Передача накопленного опыта.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Рисунок 7" descr="georg_lenta1-1728x800_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7112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0"/>
            <a:ext cx="8291264" cy="5877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2400" b="1" u="sng" dirty="0" smtClean="0">
                <a:solidFill>
                  <a:srgbClr val="002060"/>
                </a:solidFill>
                <a:latin typeface="+mj-lt"/>
              </a:rPr>
              <a:t>Этапы работы</a:t>
            </a:r>
            <a:endParaRPr lang="ru-RU" sz="2400" b="1" u="sng" dirty="0">
              <a:solidFill>
                <a:srgbClr val="002060"/>
              </a:solidFill>
              <a:latin typeface="+mj-lt"/>
            </a:endParaRP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Создание инициативных групп (на данном этапе необходимо было заинтересовать учащихся, разработать план действий, распределить задания и назначить ответственных)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Определение ресурсов (в рамках этого этапа были собраны и приведены в порядок старые письма и фотографии ветеранов-земляков)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Творческий  (учащиеся работали над написанием собственных писем фронтовиков, пытались максимально приблизиться к историческому наследию своей страны)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Оформление результатов работы.(этап включал в себя решение технических задач, работа в разных компьютерных приложениях,  создание презентации)</a:t>
            </a:r>
          </a:p>
          <a:p>
            <a:pPr marL="514350" indent="-514350" algn="just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Презентация проекта.(презентация состоялась на классном  мероприятии  в рамках методической недели воспитателей)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just"/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 descr="georg_lenta1-1728x800_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5301208"/>
            <a:ext cx="7920880" cy="243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302" y="-99392"/>
            <a:ext cx="894719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u="sng" dirty="0" smtClean="0">
                <a:solidFill>
                  <a:srgbClr val="002060"/>
                </a:solidFill>
              </a:rPr>
              <a:t>Актуальность</a:t>
            </a:r>
          </a:p>
          <a:p>
            <a:pPr algn="just" fontAlgn="base"/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</a:t>
            </a:r>
            <a:r>
              <a:rPr lang="ru-RU" sz="2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ема </a:t>
            </a:r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Великой Отечественной войны в настоящее время имеет большую актуальность в том плане, что с каждым годом ветеранов войны, очевидцев тех суровых событий становится всё меньше, они уходят от нас, ослабевает связь поколений. Когда - </a:t>
            </a:r>
            <a:r>
              <a:rPr lang="ru-RU" sz="22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нибудь</a:t>
            </a:r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это с сожалением стоит признать, наши потомки придут 9 Мая к Вечному огню, к мемориалам Славы, без ветеранов. Их Победа станет былинным, почти сказочным подвигом, о котором будут слагать песни, писать стихи, снимать фильмы. Уйдут живые свидетели тех страшных лет. Некому будет рассказать правду о войне.</a:t>
            </a:r>
          </a:p>
          <a:p>
            <a:pPr algn="just" fontAlgn="base"/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Изучение фронтовых писем  </a:t>
            </a:r>
            <a:r>
              <a:rPr lang="ru-RU" sz="2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позволит</a:t>
            </a:r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пережить реальные события войны, увидеть яркие иллюстрации  того времени, восстановить      подлинную картину сражений  глазами  солдата, принесшего  миру  Победу. </a:t>
            </a:r>
            <a:r>
              <a:rPr lang="ru-RU" sz="2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Через письма </a:t>
            </a:r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 можно  представить, как воевал советский солдат, чем жил, что помогало ему устоять  перед врагом и защитить свою Родину, свою семью. </a:t>
            </a:r>
            <a:r>
              <a:rPr lang="ru-RU" sz="2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Нам захотелось </a:t>
            </a:r>
            <a:r>
              <a:rPr lang="ru-RU" sz="2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  сделать письма  говорящими, чтобы из глубины военных лет  дошли до нашего современника  мысли и думы простого солдата, который выполнял свой священный долг- защищал  нашу Родину в годы Великой Отечественной  войны.</a:t>
            </a:r>
          </a:p>
          <a:p>
            <a:endParaRPr lang="ru-RU" sz="2200" b="1" u="sng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georg_lenta1-1728x800_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41168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0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36104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5" name="Picture 3" descr="C:\Users\user\Desktop\IMG_16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381285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IMG_1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923" y="2276872"/>
            <a:ext cx="4740724" cy="346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24032" y="44624"/>
            <a:ext cx="46684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«…Кругом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нас фашисты.  Весь день отбиваем атаку. Когда наш танк впервые встретился с врагом,  я бил по нему из орудия, косил пулеметным огнем,  чтобы больше уничтожить фашистов и приблизить конец войны, чтобы скорее увидеть тебя,  мою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дорогую…»</a:t>
            </a:r>
            <a:endParaRPr lang="ru-RU" sz="2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4725144"/>
            <a:ext cx="4116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Фронтовые письма - это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голоса, которым никогда не умолкнуть, как бы далеко ни отодвинулось время. Это неиссякаемый источник мужества и веры в будущее.</a:t>
            </a:r>
          </a:p>
        </p:txBody>
      </p:sp>
      <p:pic>
        <p:nvPicPr>
          <p:cNvPr id="9" name="Рисунок 8" descr="georg_lenta1-1728x800_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5013176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5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34072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er\Desktop\IMG_1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04354"/>
            <a:ext cx="2867977" cy="325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IMG_16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76" y="2604355"/>
            <a:ext cx="4592840" cy="304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IMG_16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369">
            <a:off x="240215" y="-22004"/>
            <a:ext cx="3823282" cy="262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IMG_16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959">
            <a:off x="4950177" y="-41405"/>
            <a:ext cx="3847299" cy="273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georg_lenta1-1728x800_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509120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6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3729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9" name="Picture 3" descr="C:\Users\user\Desktop\IMG_17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831">
            <a:off x="664647" y="90616"/>
            <a:ext cx="3428287" cy="456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IMG_17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825">
            <a:off x="5261103" y="20166"/>
            <a:ext cx="3359987" cy="447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4737918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Погибшие завещали нам беречь мир. В героическом прошлом Родины мы черпаем силы, чтобы бороться за мир. Примером нам служит подвиг дедов и прадедов, которые в свое время сделали все, что смогли, для защиты и процветания России.</a:t>
            </a:r>
          </a:p>
        </p:txBody>
      </p:sp>
      <p:pic>
        <p:nvPicPr>
          <p:cNvPr id="8" name="Рисунок 7" descr="georg_lenta1-1728x800_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4797152"/>
            <a:ext cx="9324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51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480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Шляпка?                    Шляпка.                           Шляпка!</dc:title>
  <dc:creator>User</dc:creator>
  <cp:lastModifiedBy>Тьюторская 2</cp:lastModifiedBy>
  <cp:revision>83</cp:revision>
  <dcterms:created xsi:type="dcterms:W3CDTF">2014-02-24T16:48:54Z</dcterms:created>
  <dcterms:modified xsi:type="dcterms:W3CDTF">2018-03-01T08:19:26Z</dcterms:modified>
</cp:coreProperties>
</file>