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8" r:id="rId2"/>
    <p:sldId id="259" r:id="rId3"/>
    <p:sldId id="260" r:id="rId4"/>
    <p:sldId id="280" r:id="rId5"/>
    <p:sldId id="258" r:id="rId6"/>
    <p:sldId id="287" r:id="rId7"/>
    <p:sldId id="286" r:id="rId8"/>
    <p:sldId id="282" r:id="rId9"/>
    <p:sldId id="283" r:id="rId10"/>
    <p:sldId id="261" r:id="rId11"/>
    <p:sldId id="28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FBA5"/>
    <a:srgbClr val="39F53D"/>
    <a:srgbClr val="BCFA8E"/>
    <a:srgbClr val="6CFD45"/>
    <a:srgbClr val="E2E7B7"/>
    <a:srgbClr val="39ABD3"/>
    <a:srgbClr val="FDA9ED"/>
    <a:srgbClr val="B7DEE8"/>
    <a:srgbClr val="F9F9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9F713-A59D-4C42-B88F-4CD92B0BF96F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6FFFB-8F21-44B5-B7C0-BB17332EAF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504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99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53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209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31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94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75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4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2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07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727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CF008-E5E8-40A8-BEB5-0889DE938CC7}" type="datetimeFigureOut">
              <a:rPr lang="ru-RU" smtClean="0"/>
              <a:t>13.11.2021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A5314-1449-4199-A593-24E7F9F54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5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microsoft.com/office/2007/relationships/hdphoto" Target="../media/hdphoto9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8.wdp"/><Relationship Id="rId10" Type="http://schemas.openxmlformats.org/officeDocument/2006/relationships/image" Target="../media/image23.gif"/><Relationship Id="rId4" Type="http://schemas.openxmlformats.org/officeDocument/2006/relationships/image" Target="../media/image20.png"/><Relationship Id="rId9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1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7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8575924" cy="438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8864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дошкольное образовательное бюджетное учреждение детский сад №126 г. Сочи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789663"/>
            <a:ext cx="90364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Презентация к занятию </a:t>
            </a: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 познавательному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развитию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 детьми средней группы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«Прогулка в осенний лес с </a:t>
            </a:r>
            <a:r>
              <a:rPr lang="ru-RU" sz="28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эколятами</a:t>
            </a: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565464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Подготовила и провела: воспитатель </a:t>
            </a:r>
            <a:r>
              <a:rPr lang="ru-RU" b="1" dirty="0" smtClean="0"/>
              <a:t>средней группы </a:t>
            </a:r>
            <a:endParaRPr lang="ru-RU" dirty="0"/>
          </a:p>
          <a:p>
            <a:r>
              <a:rPr lang="ru-RU" b="1" dirty="0"/>
              <a:t>Машнева Светлана Игоревна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4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01" y="4659901"/>
            <a:ext cx="3600400" cy="21602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966449"/>
            <a:ext cx="2016224" cy="1570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80938" y1="75417" x2="80938" y2="75417"/>
                        <a14:backgroundMark x1="25521" y1="22361" x2="25521" y2="22361"/>
                        <a14:backgroundMark x1="24271" y1="17500" x2="24271" y2="17500"/>
                        <a14:backgroundMark x1="24688" y1="32083" x2="24688" y2="32083"/>
                        <a14:backgroundMark x1="65625" y1="85139" x2="65625" y2="85139"/>
                        <a14:backgroundMark x1="75833" y1="85139" x2="75833" y2="85139"/>
                        <a14:backgroundMark x1="24271" y1="26250" x2="24271" y2="2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419" y="1484784"/>
            <a:ext cx="3576112" cy="26820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278" l="2188" r="96979">
                        <a14:backgroundMark x1="39063" y1="27639" x2="39063" y2="27639"/>
                        <a14:backgroundMark x1="27500" y1="18333" x2="27500" y2="18333"/>
                        <a14:backgroundMark x1="36771" y1="42500" x2="36771" y2="42500"/>
                        <a14:backgroundMark x1="33021" y1="38056" x2="33021" y2="38056"/>
                        <a14:backgroundMark x1="19583" y1="73472" x2="19583" y2="73472"/>
                        <a14:backgroundMark x1="12188" y1="75278" x2="12188" y2="75278"/>
                        <a14:backgroundMark x1="8438" y1="70972" x2="8438" y2="70972"/>
                        <a14:backgroundMark x1="21875" y1="92083" x2="21875" y2="92083"/>
                        <a14:backgroundMark x1="46042" y1="90139" x2="46042" y2="90139"/>
                        <a14:backgroundMark x1="54479" y1="87083" x2="54479" y2="87083"/>
                        <a14:backgroundMark x1="68333" y1="89583" x2="68333" y2="89583"/>
                        <a14:backgroundMark x1="93021" y1="18333" x2="93021" y2="18333"/>
                        <a14:backgroundMark x1="92500" y1="38750" x2="92500" y2="38750"/>
                        <a14:backgroundMark x1="93021" y1="46806" x2="93021" y2="46806"/>
                        <a14:backgroundMark x1="93958" y1="55417" x2="93958" y2="55417"/>
                        <a14:backgroundMark x1="91146" y1="63472" x2="91146" y2="63472"/>
                        <a14:backgroundMark x1="88333" y1="71528" x2="88333" y2="71528"/>
                        <a14:backgroundMark x1="85104" y1="74722" x2="85104" y2="74722"/>
                        <a14:backgroundMark x1="33542" y1="11528" x2="33542" y2="11528"/>
                        <a14:backgroundMark x1="43333" y1="14028" x2="43333" y2="14028"/>
                        <a14:backgroundMark x1="33021" y1="46806" x2="33021" y2="46806"/>
                        <a14:backgroundMark x1="25625" y1="61111" x2="25625" y2="61111"/>
                        <a14:backgroundMark x1="26563" y1="67917" x2="26563" y2="67917"/>
                        <a14:backgroundMark x1="41458" y1="63472" x2="41458" y2="63472"/>
                        <a14:backgroundMark x1="43333" y1="78333" x2="43333" y2="78333"/>
                        <a14:backgroundMark x1="45104" y1="84583" x2="45104" y2="84583"/>
                        <a14:backgroundMark x1="14063" y1="20833" x2="14063" y2="20833"/>
                        <a14:backgroundMark x1="19167" y1="11528" x2="19167" y2="11528"/>
                        <a14:backgroundMark x1="26979" y1="10278" x2="26979" y2="10278"/>
                        <a14:backgroundMark x1="36354" y1="5278" x2="36354" y2="5278"/>
                        <a14:backgroundMark x1="45104" y1="4722" x2="45104" y2="4722"/>
                        <a14:backgroundMark x1="48438" y1="9028" x2="48438" y2="9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836712"/>
            <a:ext cx="2339752" cy="1754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717032"/>
            <a:ext cx="4320522" cy="244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75" b="97125" l="9845" r="882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469" y="76766"/>
            <a:ext cx="2169044" cy="29969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64281"/>
            <a:ext cx="3193802" cy="3529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51" b="94534" l="0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17" y="-49288"/>
            <a:ext cx="2237042" cy="3087515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1713759" y="3003947"/>
            <a:ext cx="1954134" cy="1155694"/>
          </a:xfrm>
          <a:prstGeom prst="wedgeEllipseCallout">
            <a:avLst/>
          </a:prstGeom>
          <a:solidFill>
            <a:srgbClr val="CAFBA5"/>
          </a:solidFill>
          <a:ln>
            <a:solidFill>
              <a:srgbClr val="CAFBA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Вы настоящие знатоки и друзья леса </a:t>
            </a:r>
            <a:endParaRPr lang="ru-RU" sz="1600" b="1" dirty="0" smtClean="0">
              <a:solidFill>
                <a:srgbClr val="0070C0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436096" y="281417"/>
            <a:ext cx="1872208" cy="792088"/>
          </a:xfrm>
          <a:prstGeom prst="wedgeEllipseCallout">
            <a:avLst>
              <a:gd name="adj1" fmla="val 43548"/>
              <a:gd name="adj2" fmla="val 57253"/>
            </a:avLst>
          </a:prstGeom>
          <a:solidFill>
            <a:srgbClr val="CAFBA5"/>
          </a:solidFill>
          <a:ln>
            <a:solidFill>
              <a:srgbClr val="CAFBA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Мы дарим вам значки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3688466" y="3645024"/>
            <a:ext cx="3312486" cy="1978496"/>
          </a:xfrm>
          <a:prstGeom prst="wedgeEllipseCallout">
            <a:avLst>
              <a:gd name="adj1" fmla="val 61308"/>
              <a:gd name="adj2" fmla="val 48507"/>
            </a:avLst>
          </a:prstGeom>
          <a:solidFill>
            <a:srgbClr val="CAFBA5"/>
          </a:solidFill>
          <a:ln>
            <a:solidFill>
              <a:srgbClr val="CAFBA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 Ребята лес - это большой дом и там живут рядом и животные и птицы и насекомые. Лес надо любить и беречь.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656" y="3425823"/>
            <a:ext cx="3096344" cy="3886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1" b="9986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596" y="845574"/>
            <a:ext cx="3010469" cy="273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6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75" b="97125" l="9845" r="882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-73665"/>
            <a:ext cx="2823969" cy="3901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002" y="1102432"/>
            <a:ext cx="4211088" cy="46531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51" b="94534" l="0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86" y="-44128"/>
            <a:ext cx="2784266" cy="3842781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1550967" y="1102432"/>
            <a:ext cx="1954134" cy="1155694"/>
          </a:xfrm>
          <a:prstGeom prst="wedgeEllipseCallou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Привет! </a:t>
            </a:r>
            <a:endParaRPr lang="ru-RU" b="1" dirty="0">
              <a:solidFill>
                <a:srgbClr val="0070C0"/>
              </a:solidFill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Меня зовут Ёлочка.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2752362" y="188640"/>
            <a:ext cx="1872208" cy="792088"/>
          </a:xfrm>
          <a:prstGeom prst="wedgeEllipseCallout">
            <a:avLst>
              <a:gd name="adj1" fmla="val 43548"/>
              <a:gd name="adj2" fmla="val 65998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Привет,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я –Тихоня.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436096" y="281417"/>
            <a:ext cx="1872208" cy="792088"/>
          </a:xfrm>
          <a:prstGeom prst="wedgeEllipseCallout">
            <a:avLst>
              <a:gd name="adj1" fmla="val 43548"/>
              <a:gd name="adj2" fmla="val 57253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Я-Шалун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1979594" y="3106688"/>
            <a:ext cx="3051014" cy="1876371"/>
          </a:xfrm>
          <a:prstGeom prst="wedgeEllipseCallout">
            <a:avLst>
              <a:gd name="adj1" fmla="val 61308"/>
              <a:gd name="adj2" fmla="val 48507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Здравствуйте 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я – Умница.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И все вместе мы </a:t>
            </a:r>
            <a:r>
              <a:rPr lang="ru-RU" b="1" dirty="0" err="1" smtClean="0">
                <a:solidFill>
                  <a:srgbClr val="0070C0"/>
                </a:solidFill>
              </a:rPr>
              <a:t>эколята</a:t>
            </a:r>
            <a:r>
              <a:rPr lang="ru-RU" b="1" dirty="0" smtClean="0">
                <a:solidFill>
                  <a:srgbClr val="0070C0"/>
                </a:solidFill>
              </a:rPr>
              <a:t> , юные защитники природы.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140968"/>
            <a:ext cx="3428208" cy="430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5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8" b="89980" l="1122" r="988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91" y="692696"/>
            <a:ext cx="4320480" cy="5986864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3514795" y="188640"/>
            <a:ext cx="4752528" cy="1872208"/>
          </a:xfrm>
          <a:prstGeom prst="wedgeEllipseCallout">
            <a:avLst>
              <a:gd name="adj1" fmla="val -25414"/>
              <a:gd name="adj2" fmla="val 76677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Ребята , отгадайте загадку: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Пришла без красок и без кисти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И перекрасила все листья.</a:t>
            </a:r>
          </a:p>
        </p:txBody>
      </p:sp>
    </p:spTree>
    <p:extLst>
      <p:ext uri="{BB962C8B-B14F-4D97-AF65-F5344CB8AC3E}">
        <p14:creationId xmlns:p14="http://schemas.microsoft.com/office/powerpoint/2010/main" val="7421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5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48" y="1123345"/>
            <a:ext cx="3414546" cy="3772978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1327540" y="175525"/>
            <a:ext cx="4047313" cy="1381267"/>
          </a:xfrm>
          <a:prstGeom prst="wedgeEllipseCallout">
            <a:avLst/>
          </a:prstGeom>
          <a:solidFill>
            <a:srgbClr val="CAFBA5"/>
          </a:solidFill>
          <a:ln>
            <a:solidFill>
              <a:srgbClr val="CAFB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Молодцы, ребята!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130" y="3212976"/>
            <a:ext cx="3125606" cy="3923354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2699792" y="2552673"/>
            <a:ext cx="4752528" cy="2376264"/>
          </a:xfrm>
          <a:prstGeom prst="wedgeEllipseCallout">
            <a:avLst>
              <a:gd name="adj1" fmla="val 44217"/>
              <a:gd name="adj2" fmla="val 52880"/>
            </a:avLst>
          </a:prstGeom>
          <a:solidFill>
            <a:srgbClr val="CAFBA5"/>
          </a:solidFill>
          <a:ln>
            <a:solidFill>
              <a:srgbClr val="CAFBA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Ребята, мы приглашаем вас на прогулку в лес, полюбоваться осенней природой .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67" r="100000">
                        <a14:backgroundMark x1="45500" y1="13969" x2="45500" y2="13969"/>
                        <a14:backgroundMark x1="56833" y1="19591" x2="56833" y2="19591"/>
                        <a14:backgroundMark x1="60333" y1="19761" x2="60333" y2="19761"/>
                        <a14:backgroundMark x1="76833" y1="22998" x2="76833" y2="22998"/>
                        <a14:backgroundMark x1="79667" y1="23680" x2="79667" y2="23680"/>
                        <a14:backgroundMark x1="91500" y1="20443" x2="91500" y2="20443"/>
                        <a14:backgroundMark x1="86667" y1="29642" x2="86667" y2="29642"/>
                        <a14:backgroundMark x1="83167" y1="26917" x2="83167" y2="26917"/>
                        <a14:backgroundMark x1="21833" y1="52300" x2="21833" y2="52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33411"/>
            <a:ext cx="5715000" cy="5591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75" b="97125" l="9845" r="882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956143"/>
            <a:ext cx="2823969" cy="3901857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004048" y="2956143"/>
            <a:ext cx="2304256" cy="976913"/>
          </a:xfrm>
          <a:prstGeom prst="wedgeRoundRectCallout">
            <a:avLst>
              <a:gd name="adj1" fmla="val 44155"/>
              <a:gd name="adj2" fmla="val 74709"/>
              <a:gd name="adj3" fmla="val 16667"/>
            </a:avLst>
          </a:prstGeom>
          <a:solidFill>
            <a:srgbClr val="CAFBA5"/>
          </a:solidFill>
          <a:ln>
            <a:solidFill>
              <a:srgbClr val="BCF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Авы знаете из каких частей состоит дерево? </a:t>
            </a:r>
          </a:p>
        </p:txBody>
      </p:sp>
    </p:spTree>
    <p:extLst>
      <p:ext uri="{BB962C8B-B14F-4D97-AF65-F5344CB8AC3E}">
        <p14:creationId xmlns:p14="http://schemas.microsoft.com/office/powerpoint/2010/main" val="385806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76872"/>
            <a:ext cx="3528392" cy="4868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33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4904"/>
            <a:ext cx="2592288" cy="17281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692696"/>
            <a:ext cx="6975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Игра </a:t>
            </a:r>
            <a:r>
              <a:rPr lang="ru-RU" sz="4000" b="1" dirty="0" smtClean="0">
                <a:solidFill>
                  <a:srgbClr val="FFFF00"/>
                </a:solidFill>
              </a:rPr>
              <a:t>«Назови, какой листик"</a:t>
            </a:r>
            <a:endParaRPr lang="ru-RU" sz="4000" b="1" dirty="0">
              <a:solidFill>
                <a:srgbClr val="FFFF0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У </a:t>
            </a:r>
            <a:r>
              <a:rPr lang="ru-RU" sz="2400" b="1" dirty="0">
                <a:solidFill>
                  <a:srgbClr val="00B050"/>
                </a:solidFill>
              </a:rPr>
              <a:t>меня разноцветный мяч: мяч осенний и волшебный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Будет в руки к вам скакать и вопросы задавать.</a:t>
            </a:r>
          </a:p>
        </p:txBody>
      </p:sp>
    </p:spTree>
    <p:extLst>
      <p:ext uri="{BB962C8B-B14F-4D97-AF65-F5344CB8AC3E}">
        <p14:creationId xmlns:p14="http://schemas.microsoft.com/office/powerpoint/2010/main" val="38695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15" y="3861048"/>
            <a:ext cx="2636912" cy="26369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65243"/>
            <a:ext cx="3102628" cy="3861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6333" y1="87875" x2="46333" y2="87875"/>
                        <a14:backgroundMark x1="54778" y1="87375" x2="54778" y2="87375"/>
                        <a14:backgroundMark x1="56444" y1="93625" x2="56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39583"/>
            <a:ext cx="1863207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817454"/>
            <a:ext cx="1419577" cy="130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14013</TotalTime>
  <Words>174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Машнева</dc:creator>
  <cp:lastModifiedBy>Админ</cp:lastModifiedBy>
  <cp:revision>110</cp:revision>
  <dcterms:created xsi:type="dcterms:W3CDTF">2020-02-24T15:00:59Z</dcterms:created>
  <dcterms:modified xsi:type="dcterms:W3CDTF">2021-11-13T18:45:43Z</dcterms:modified>
</cp:coreProperties>
</file>