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96A95-078D-4439-B4F4-DE10E5568B69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2A830-BDF9-439D-BA2C-31B819CA2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Родительское собрание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первой группе раннего возраста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тему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«Вместе мы одна семья: окружим малыша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любовью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заботой»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857232"/>
            <a:ext cx="4786346" cy="40719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99" y="785794"/>
            <a:ext cx="2808313" cy="415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4929222" cy="4581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714356"/>
            <a:ext cx="3071834" cy="3733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857232"/>
            <a:ext cx="4643470" cy="451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39" y="928670"/>
            <a:ext cx="2880321" cy="415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857232"/>
            <a:ext cx="5072098" cy="451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785794"/>
            <a:ext cx="3096344" cy="437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857232"/>
            <a:ext cx="4929222" cy="451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857760"/>
            <a:ext cx="5486400" cy="1314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857232"/>
            <a:ext cx="3370126" cy="437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785794"/>
            <a:ext cx="5486400" cy="4214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99" y="785794"/>
            <a:ext cx="3528393" cy="437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5362" name="Документ" r:id="rId3" imgW="5940026" imgH="460380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785794"/>
            <a:ext cx="4786346" cy="435771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5" y="642918"/>
            <a:ext cx="4214841" cy="440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42918"/>
            <a:ext cx="5286412" cy="4214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642918"/>
            <a:ext cx="4857784" cy="43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928670"/>
            <a:ext cx="5214974" cy="41434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s://present5.com/presentation/1/139459463_437560622.pdf-img/139459463_437560622.pdf-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6858048" cy="32861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Адаптация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- это приспособление организма к изменяющимся внешним условиям. Этот процесс требует больших затрат психической энергии и часто проходит с напряжением.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1\Downloads\3ae277dab6cf4a9b00de5a83af355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215238" cy="207170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РЕБЁНОК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3107521" y="1678769"/>
            <a:ext cx="128588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4429124" y="1500174"/>
            <a:ext cx="150019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857232"/>
            <a:ext cx="4071966" cy="37147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857232"/>
            <a:ext cx="4143404" cy="386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785794"/>
            <a:ext cx="4357718" cy="37147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C:\Users\1111\AppData\Local\Microsoft\Windows\Temporary Internet Files\Content.Word\20240923_0840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857232"/>
            <a:ext cx="2808312" cy="408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785794"/>
            <a:ext cx="4357718" cy="37862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714356"/>
            <a:ext cx="300039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1000108"/>
            <a:ext cx="4500594" cy="39290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000108"/>
            <a:ext cx="2928958" cy="386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11\Downloads\3ae277dab6cf4a9b00de5a83af3551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857232"/>
            <a:ext cx="4643470" cy="4000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3" y="857232"/>
            <a:ext cx="3244379" cy="4227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</Words>
  <Application>Microsoft Office PowerPoint</Application>
  <PresentationFormat>Экран (4:3)</PresentationFormat>
  <Paragraphs>3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Документ</vt:lpstr>
      <vt:lpstr>Родительское собрание  в первой группе раннего возраста на тему      «Вместе мы одна семья: окружим малыша  любовью и заботой»</vt:lpstr>
      <vt:lpstr>Адаптация - это приспособление организма к изменяющимся внешним условиям. Этот процесс требует больших затрат психической энергии и часто проходит с напряжением.</vt:lpstr>
      <vt:lpstr>Слайд 3</vt:lpstr>
      <vt:lpstr>                                                                                                                                                                   РЕБЁНОК                             ПЕДАГОГИ                                  РОДИТЕЛИ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1111</dc:creator>
  <cp:lastModifiedBy>1111</cp:lastModifiedBy>
  <cp:revision>22</cp:revision>
  <dcterms:created xsi:type="dcterms:W3CDTF">2024-10-14T16:35:28Z</dcterms:created>
  <dcterms:modified xsi:type="dcterms:W3CDTF">2024-10-15T17:42:06Z</dcterms:modified>
</cp:coreProperties>
</file>