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57" r:id="rId3"/>
    <p:sldId id="258" r:id="rId4"/>
    <p:sldId id="270" r:id="rId5"/>
    <p:sldId id="259" r:id="rId6"/>
    <p:sldId id="271" r:id="rId7"/>
    <p:sldId id="267" r:id="rId8"/>
    <p:sldId id="261" r:id="rId9"/>
    <p:sldId id="263" r:id="rId10"/>
    <p:sldId id="262" r:id="rId11"/>
    <p:sldId id="264" r:id="rId12"/>
    <p:sldId id="269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9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0F1CC-9C23-4F5E-9C47-0A0C70F057A0}" type="datetimeFigureOut">
              <a:rPr lang="ru-RU" smtClean="0"/>
              <a:pPr/>
              <a:t>25.05.2025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21E4F-A562-45DD-82B5-3A893B0A93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0F1CC-9C23-4F5E-9C47-0A0C70F057A0}" type="datetimeFigureOut">
              <a:rPr lang="ru-RU" smtClean="0"/>
              <a:pPr/>
              <a:t>25.05.2025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21E4F-A562-45DD-82B5-3A893B0A93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0F1CC-9C23-4F5E-9C47-0A0C70F057A0}" type="datetimeFigureOut">
              <a:rPr lang="ru-RU" smtClean="0"/>
              <a:pPr/>
              <a:t>25.05.2025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21E4F-A562-45DD-82B5-3A893B0A93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0F1CC-9C23-4F5E-9C47-0A0C70F057A0}" type="datetimeFigureOut">
              <a:rPr lang="ru-RU" smtClean="0"/>
              <a:pPr/>
              <a:t>25.05.2025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21E4F-A562-45DD-82B5-3A893B0A93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0F1CC-9C23-4F5E-9C47-0A0C70F057A0}" type="datetimeFigureOut">
              <a:rPr lang="ru-RU" smtClean="0"/>
              <a:pPr/>
              <a:t>25.05.2025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21E4F-A562-45DD-82B5-3A893B0A93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0F1CC-9C23-4F5E-9C47-0A0C70F057A0}" type="datetimeFigureOut">
              <a:rPr lang="ru-RU" smtClean="0"/>
              <a:pPr/>
              <a:t>25.05.2025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21E4F-A562-45DD-82B5-3A893B0A93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0F1CC-9C23-4F5E-9C47-0A0C70F057A0}" type="datetimeFigureOut">
              <a:rPr lang="ru-RU" smtClean="0"/>
              <a:pPr/>
              <a:t>25.05.2025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21E4F-A562-45DD-82B5-3A893B0A93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0F1CC-9C23-4F5E-9C47-0A0C70F057A0}" type="datetimeFigureOut">
              <a:rPr lang="ru-RU" smtClean="0"/>
              <a:pPr/>
              <a:t>25.05.2025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21E4F-A562-45DD-82B5-3A893B0A93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0F1CC-9C23-4F5E-9C47-0A0C70F057A0}" type="datetimeFigureOut">
              <a:rPr lang="ru-RU" smtClean="0"/>
              <a:pPr/>
              <a:t>25.05.2025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21E4F-A562-45DD-82B5-3A893B0A93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0F1CC-9C23-4F5E-9C47-0A0C70F057A0}" type="datetimeFigureOut">
              <a:rPr lang="ru-RU" smtClean="0"/>
              <a:pPr/>
              <a:t>25.05.2025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21E4F-A562-45DD-82B5-3A893B0A93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0F1CC-9C23-4F5E-9C47-0A0C70F057A0}" type="datetimeFigureOut">
              <a:rPr lang="ru-RU" smtClean="0"/>
              <a:pPr/>
              <a:t>25.05.2025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21E4F-A562-45DD-82B5-3A893B0A93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20F1CC-9C23-4F5E-9C47-0A0C70F057A0}" type="datetimeFigureOut">
              <a:rPr lang="ru-RU" smtClean="0"/>
              <a:pPr/>
              <a:t>25.05.2025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321E4F-A562-45DD-82B5-3A893B0A93F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714356"/>
            <a:ext cx="8229600" cy="200026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резентация к НОД по познавательному развитию «МУРАВЬИ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САНИТАРЫ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ЛЕСА»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113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7554" y="2786058"/>
            <a:ext cx="3047998" cy="216617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428728" y="5357826"/>
            <a:ext cx="7215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Подготовил воспитатель: Куц Ольга Владимировна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1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44" y="107133"/>
            <a:ext cx="8786874" cy="659015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320040"/>
            <a:ext cx="8929717" cy="6388444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29ef99308f8be5362ec118e597a36e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9515" y="0"/>
            <a:ext cx="516497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slide-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7342" y="214290"/>
            <a:ext cx="8752375" cy="6500858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06c1bcb31b29b0d8b0674c3e3bd7823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350" y="214290"/>
            <a:ext cx="8623300" cy="642942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hannon-beaumont-ant-a-a-trillion.png"/>
          <p:cNvPicPr>
            <a:picLocks noChangeAspect="1"/>
          </p:cNvPicPr>
          <p:nvPr/>
        </p:nvPicPr>
        <p:blipFill>
          <a:blip r:embed="rId2"/>
          <a:srcRect b="7353"/>
          <a:stretch>
            <a:fillRect/>
          </a:stretch>
        </p:blipFill>
        <p:spPr>
          <a:xfrm>
            <a:off x="260358" y="1000108"/>
            <a:ext cx="8526483" cy="450059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adfa309b98476926bd1071580d1f987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0047"/>
            <a:ext cx="9144000" cy="609790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701187765_sportishka-com-p-muraveinik-mashina-krasivo-8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045" y="202095"/>
            <a:ext cx="8591909" cy="6453809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d39c153cf44175e757b14743832880246f2f16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1" y="160711"/>
            <a:ext cx="8739249" cy="6554437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61dd4918a277b39353890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160711"/>
            <a:ext cx="8715436" cy="6536578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18</Words>
  <Application>Microsoft Office PowerPoint</Application>
  <PresentationFormat>Экран (4:3)</PresentationFormat>
  <Paragraphs>2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к НОД по познавательному развитию «МУРАВЬИ – САНИТАРЫ ЛЕСА»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Windows7</dc:creator>
  <cp:lastModifiedBy>Windows7</cp:lastModifiedBy>
  <cp:revision>16</cp:revision>
  <dcterms:created xsi:type="dcterms:W3CDTF">2025-04-15T21:55:42Z</dcterms:created>
  <dcterms:modified xsi:type="dcterms:W3CDTF">2025-05-25T13:47:44Z</dcterms:modified>
</cp:coreProperties>
</file>