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8" r:id="rId10"/>
    <p:sldId id="262" r:id="rId11"/>
    <p:sldId id="271" r:id="rId12"/>
    <p:sldId id="272" r:id="rId13"/>
    <p:sldId id="273" r:id="rId14"/>
    <p:sldId id="275" r:id="rId15"/>
    <p:sldId id="265" r:id="rId16"/>
    <p:sldId id="266" r:id="rId17"/>
    <p:sldId id="269" r:id="rId18"/>
    <p:sldId id="267" r:id="rId19"/>
    <p:sldId id="270" r:id="rId20"/>
    <p:sldId id="276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88" autoAdjust="0"/>
    <p:restoredTop sz="94660"/>
  </p:normalViewPr>
  <p:slideViewPr>
    <p:cSldViewPr>
      <p:cViewPr varScale="1">
        <p:scale>
          <a:sx n="68" d="100"/>
          <a:sy n="68" d="100"/>
        </p:scale>
        <p:origin x="-17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s00.infourok.ru/images/doc/230/62832/2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500034" y="1500174"/>
            <a:ext cx="8058179" cy="328614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5300" b="1" i="1" dirty="0" smtClean="0">
                <a:solidFill>
                  <a:srgbClr val="FF0066"/>
                </a:solidFill>
                <a:latin typeface="Arial" charset="0"/>
                <a:cs typeface="Arial" charset="0"/>
              </a:rPr>
              <a:t>Лингвистическая игра по русскому языку</a:t>
            </a:r>
            <a:r>
              <a:rPr lang="ru-RU" sz="6000" b="1" i="1" dirty="0" smtClean="0">
                <a:solidFill>
                  <a:srgbClr val="FF0066"/>
                </a:solidFill>
                <a:latin typeface="Arial" charset="0"/>
                <a:cs typeface="Arial" charset="0"/>
              </a:rPr>
              <a:t/>
            </a:r>
            <a:br>
              <a:rPr lang="ru-RU" sz="6000" b="1" i="1" dirty="0" smtClean="0">
                <a:solidFill>
                  <a:srgbClr val="FF0066"/>
                </a:solidFill>
                <a:latin typeface="Arial" charset="0"/>
                <a:cs typeface="Arial" charset="0"/>
              </a:rPr>
            </a:br>
            <a:r>
              <a:rPr lang="ru-RU" sz="6000" b="1" i="1" dirty="0" smtClean="0">
                <a:solidFill>
                  <a:schemeClr val="accent1"/>
                </a:solidFill>
                <a:latin typeface="Arial" charset="0"/>
                <a:cs typeface="Arial" charset="0"/>
              </a:rPr>
              <a:t>«Занимательная грамматика»</a:t>
            </a:r>
            <a:r>
              <a:rPr lang="ru-RU" sz="6000" b="1" i="1" dirty="0" smtClean="0">
                <a:solidFill>
                  <a:srgbClr val="FF0066"/>
                </a:solidFill>
                <a:latin typeface="Arial" charset="0"/>
                <a:cs typeface="Arial" charset="0"/>
              </a:rPr>
              <a:t/>
            </a:r>
            <a:br>
              <a:rPr lang="ru-RU" sz="6000" b="1" i="1" dirty="0" smtClean="0">
                <a:solidFill>
                  <a:srgbClr val="FF0066"/>
                </a:solidFill>
                <a:latin typeface="Arial" charset="0"/>
                <a:cs typeface="Arial" charset="0"/>
              </a:rPr>
            </a:br>
            <a:endParaRPr lang="ru-RU" sz="6000" b="1" i="1" dirty="0" smtClean="0">
              <a:solidFill>
                <a:srgbClr val="FF0066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71670" y="5214950"/>
            <a:ext cx="70723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Составитель: Шестакова Ирина Васильевна, </a:t>
            </a:r>
          </a:p>
          <a:p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 МБОУ школа № 2 г. Оби </a:t>
            </a:r>
            <a:endParaRPr lang="ru-RU" sz="28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s00.infourok.ru/images/doc/230/62832/2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481" name="Picture 1" descr="C:\Users\Ирина\Desktop\п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886" y="-428652"/>
            <a:ext cx="7358114" cy="72866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https://nachalo4ka.ru/wp-content/uploads/2014/04/rebusy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80466"/>
            <a:ext cx="9247183" cy="69384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ds05.infourok.ru/uploads/ex/0677/000388e6-4c5cca28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avatars.mds.yandex.net/get-pdb/1942078/c9a58748-943e-4914-90a5-9774a0106e71/s120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 descr="C:\Users\Ирина\Desktop\добрыня никитич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0"/>
            <a:ext cx="8929718" cy="6572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 descr="C:\Users\Ирина\Desktop\царица с зеркало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14290"/>
            <a:ext cx="7620000" cy="64294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Ирина\Desktop\перо жар птиц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929718" cy="64294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 descr="C:\Users\Ирина\Desktop\оле - Лукой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0"/>
            <a:ext cx="685804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s00.infourok.ru/images/doc/230/62832/2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4338" name="Picture 2" descr="C:\Users\Ирина\Desktop\буква 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875" y="-381000"/>
            <a:ext cx="7334250" cy="762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i.pinimg.com/736x/41/82/98/41829861407e935f8939f32fcdf5fdbc--clipart-s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0"/>
            <a:ext cx="850112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s00.infourok.ru/images/doc/230/62832/2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4578" name="Picture 2" descr="https://ds04.infourok.ru/uploads/ex/0287/0006097e-06e20ea9/img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929718" cy="6643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s00.infourok.ru/images/doc/230/62832/2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3553" name="Picture 1" descr="C:\Users\Ирина\Desktop\буква И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0"/>
            <a:ext cx="8763061" cy="6572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s00.infourok.ru/images/doc/230/62832/2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2529" name="Picture 1" descr="C:\Users\Ирина\Desktop\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0"/>
            <a:ext cx="8643998" cy="67951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s00.infourok.ru/images/doc/230/62832/2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1505" name="Picture 1" descr="C:\Users\Ирина\Desktop\ы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-71486"/>
            <a:ext cx="8858280" cy="69294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s00.infourok.ru/images/doc/230/62832/2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9457" name="Picture 1" descr="C:\Users\Ирина\Desktop\буква ж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0"/>
            <a:ext cx="7832877" cy="6572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s00.infourok.ru/images/doc/230/62832/2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8433" name="Picture 1" descr="C:\Users\Ирина\Desktop\з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0"/>
            <a:ext cx="778674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s00.infourok.ru/images/doc/230/62832/2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5602" name="Picture 2" descr="C:\Users\Ирина\Desktop\ц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-1214470"/>
            <a:ext cx="7620000" cy="8929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19</Words>
  <Application>Microsoft Office PowerPoint</Application>
  <PresentationFormat>Экран (4:3)</PresentationFormat>
  <Paragraphs>3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Лингвистическая игра по русскому языку «Занимательная грамматика»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 Шестакова</dc:creator>
  <cp:lastModifiedBy>Ирина</cp:lastModifiedBy>
  <cp:revision>22</cp:revision>
  <dcterms:created xsi:type="dcterms:W3CDTF">2020-02-18T16:02:17Z</dcterms:created>
  <dcterms:modified xsi:type="dcterms:W3CDTF">2021-03-11T15:35:15Z</dcterms:modified>
</cp:coreProperties>
</file>