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5" r:id="rId3"/>
    <p:sldId id="276" r:id="rId4"/>
    <p:sldId id="257" r:id="rId5"/>
    <p:sldId id="277" r:id="rId6"/>
    <p:sldId id="258" r:id="rId7"/>
    <p:sldId id="259" r:id="rId8"/>
    <p:sldId id="260" r:id="rId9"/>
    <p:sldId id="261" r:id="rId10"/>
    <p:sldId id="262" r:id="rId11"/>
    <p:sldId id="264" r:id="rId12"/>
    <p:sldId id="278" r:id="rId13"/>
    <p:sldId id="279" r:id="rId14"/>
    <p:sldId id="266" r:id="rId15"/>
    <p:sldId id="280" r:id="rId16"/>
    <p:sldId id="281" r:id="rId17"/>
    <p:sldId id="268" r:id="rId18"/>
    <p:sldId id="270" r:id="rId19"/>
    <p:sldId id="271" r:id="rId20"/>
    <p:sldId id="272" r:id="rId21"/>
    <p:sldId id="274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ПW" lastIdx="0" clrIdx="0">
    <p:extLst>
      <p:ext uri="{19B8F6BF-5375-455C-9EA6-DF929625EA0E}">
        <p15:presenceInfo xmlns:p15="http://schemas.microsoft.com/office/powerpoint/2012/main" xmlns="" userId="Пользователь Windows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66" d="100"/>
          <a:sy n="66" d="100"/>
        </p:scale>
        <p:origin x="-876" y="-1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3F21E-3D20-4A30-8FC7-A1F0F90FAB5B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02A4E1-A533-4F93-9854-1A09F962DD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02A4E1-A533-4F93-9854-1A09F962DD2C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7915080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463745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10247673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184753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4352384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0006414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0019303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412461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57050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913888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613472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E8370-4A16-4759-9BEE-EE4D23914A02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6DC2AA-B6E1-4901-AC4C-F881A279CB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6916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cer\Desktop\&#1059;&#1056;&#1054;&#1050;!!!!!!!!!!\rocket-in-flight_z1i4ba4_.mp3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cer\Desktop\&#1059;&#1056;&#1054;&#1050;!!!!!!!!!!\86d9e66d3b5e65e.mp3" TargetMode="Externa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Acer\Desktop\&#1059;&#1056;&#1054;&#1050;!!!!!!!!!!\Zvuk_-_Bum_(Dydka.com).mp3" TargetMode="External"/><Relationship Id="rId1" Type="http://schemas.openxmlformats.org/officeDocument/2006/relationships/audio" Target="file:///C:\Users\Acer\Desktop\&#1059;&#1056;&#1054;&#1050;!!!!!!!!!!\YUrij_Gagarin_-_Poehali_(Gybka.com)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960" y="198120"/>
            <a:ext cx="9875520" cy="644652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МАТЕМАТИКИ</a:t>
            </a:r>
          </a:p>
          <a:p>
            <a:pPr marL="0" indent="0" algn="ctr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Учитель: Валентина Ивановна</a:t>
            </a:r>
            <a:endParaRPr lang="ru-RU" sz="36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54124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960" y="254391"/>
            <a:ext cx="9875520" cy="5161671"/>
          </a:xfrm>
        </p:spPr>
        <p:txBody>
          <a:bodyPr anchor="ctr">
            <a:normAutofit/>
          </a:bodyPr>
          <a:lstStyle/>
          <a:p>
            <a:pPr marL="0" indent="457200" algn="ctr">
              <a:buNone/>
            </a:pPr>
            <a:r>
              <a:rPr lang="ru-RU" sz="6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«Сравнение трёхзначных чисел»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9537895" y="4937762"/>
            <a:ext cx="2303241" cy="1583491"/>
            <a:chOff x="9453490" y="4965897"/>
            <a:chExt cx="2303241" cy="1583491"/>
          </a:xfrm>
        </p:grpSpPr>
        <p:pic>
          <p:nvPicPr>
            <p:cNvPr id="5" name="Picture 5" descr="https://im0-tub-ru.yandex.net/i?id=5e762dbecd76666bbe360f69af00dfb8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970969">
              <a:off x="10860135" y="4965897"/>
              <a:ext cx="896596" cy="896596"/>
            </a:xfrm>
            <a:prstGeom prst="rect">
              <a:avLst/>
            </a:prstGeom>
            <a:noFill/>
          </p:spPr>
        </p:pic>
        <p:pic>
          <p:nvPicPr>
            <p:cNvPr id="6" name="Picture 7" descr="https://eli-opt.ru/assets/galleries/2244/original/zvezda_sinyay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824447">
              <a:off x="10146345" y="5518960"/>
              <a:ext cx="870661" cy="893298"/>
            </a:xfrm>
            <a:prstGeom prst="rect">
              <a:avLst/>
            </a:prstGeom>
            <a:noFill/>
          </p:spPr>
        </p:pic>
        <p:pic>
          <p:nvPicPr>
            <p:cNvPr id="7" name="Picture 9" descr="https://eli-opt.ru/assets/galleries/2244/original/zvezda_serebr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1004770">
              <a:off x="9453490" y="5840095"/>
              <a:ext cx="691318" cy="70929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0181191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7824" y="451337"/>
            <a:ext cx="9875520" cy="3304737"/>
          </a:xfrm>
        </p:spPr>
        <p:txBody>
          <a:bodyPr anchor="ctr">
            <a:normAutofit/>
          </a:bodyPr>
          <a:lstStyle/>
          <a:p>
            <a:pPr marL="0" indent="457200" algn="ctr">
              <a:buNone/>
            </a:pPr>
            <a:r>
              <a:rPr lang="ru-RU" sz="1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700   698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62843" y="3614841"/>
            <a:ext cx="106952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29601" y="3600773"/>
            <a:ext cx="106952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7" name="Половина рамки 6"/>
          <p:cNvSpPr/>
          <p:nvPr/>
        </p:nvSpPr>
        <p:spPr>
          <a:xfrm rot="7643792">
            <a:off x="6213305" y="4173281"/>
            <a:ext cx="1173616" cy="1074259"/>
          </a:xfrm>
          <a:prstGeom prst="halfFrame">
            <a:avLst>
              <a:gd name="adj1" fmla="val 17679"/>
              <a:gd name="adj2" fmla="val 178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7643792">
            <a:off x="6225028" y="1596548"/>
            <a:ext cx="1173616" cy="1074259"/>
          </a:xfrm>
          <a:prstGeom prst="halfFrame">
            <a:avLst>
              <a:gd name="adj1" fmla="val 17679"/>
              <a:gd name="adj2" fmla="val 178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3391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7824" y="451337"/>
            <a:ext cx="9875520" cy="3304737"/>
          </a:xfrm>
        </p:spPr>
        <p:txBody>
          <a:bodyPr anchor="ctr">
            <a:normAutofit/>
          </a:bodyPr>
          <a:lstStyle/>
          <a:p>
            <a:pPr marL="0" indent="457200" algn="ctr">
              <a:buNone/>
            </a:pPr>
            <a:r>
              <a:rPr lang="en-US" sz="1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829</a:t>
            </a:r>
            <a:r>
              <a:rPr lang="ru-RU" sz="1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832</a:t>
            </a:r>
            <a:endParaRPr lang="ru-RU" sz="16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62843" y="3614841"/>
            <a:ext cx="106952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29601" y="3600773"/>
            <a:ext cx="106952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18628938">
            <a:off x="6759600" y="1568412"/>
            <a:ext cx="1173616" cy="1074259"/>
          </a:xfrm>
          <a:prstGeom prst="halfFrame">
            <a:avLst>
              <a:gd name="adj1" fmla="val 17679"/>
              <a:gd name="adj2" fmla="val 178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ловина рамки 8"/>
          <p:cNvSpPr/>
          <p:nvPr/>
        </p:nvSpPr>
        <p:spPr>
          <a:xfrm rot="18628938">
            <a:off x="6757256" y="4140454"/>
            <a:ext cx="1173616" cy="1074259"/>
          </a:xfrm>
          <a:prstGeom prst="halfFrame">
            <a:avLst>
              <a:gd name="adj1" fmla="val 17679"/>
              <a:gd name="adj2" fmla="val 178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3391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7824" y="451337"/>
            <a:ext cx="9875520" cy="3304737"/>
          </a:xfrm>
        </p:spPr>
        <p:txBody>
          <a:bodyPr anchor="ctr">
            <a:normAutofit/>
          </a:bodyPr>
          <a:lstStyle/>
          <a:p>
            <a:pPr marL="0" indent="457200" algn="ctr">
              <a:buNone/>
            </a:pPr>
            <a:r>
              <a:rPr lang="en-US" sz="1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346</a:t>
            </a:r>
            <a:r>
              <a:rPr lang="ru-RU" sz="1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sz="1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342</a:t>
            </a:r>
            <a:endParaRPr lang="ru-RU" sz="16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62843" y="3614841"/>
            <a:ext cx="106952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129601" y="3600773"/>
            <a:ext cx="1069524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8" name="Половина рамки 7"/>
          <p:cNvSpPr/>
          <p:nvPr/>
        </p:nvSpPr>
        <p:spPr>
          <a:xfrm rot="7829340">
            <a:off x="6295365" y="1652820"/>
            <a:ext cx="1173616" cy="1074259"/>
          </a:xfrm>
          <a:prstGeom prst="halfFrame">
            <a:avLst>
              <a:gd name="adj1" fmla="val 17679"/>
              <a:gd name="adj2" fmla="val 178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оловина рамки 8"/>
          <p:cNvSpPr/>
          <p:nvPr/>
        </p:nvSpPr>
        <p:spPr>
          <a:xfrm rot="8001952">
            <a:off x="6363361" y="4140455"/>
            <a:ext cx="1173616" cy="1074259"/>
          </a:xfrm>
          <a:prstGeom prst="halfFrame">
            <a:avLst>
              <a:gd name="adj1" fmla="val 17679"/>
              <a:gd name="adj2" fmla="val 178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93391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960" y="198120"/>
            <a:ext cx="9875520" cy="2123049"/>
          </a:xfrm>
        </p:spPr>
        <p:txBody>
          <a:bodyPr anchor="ctr">
            <a:normAutofit/>
          </a:bodyPr>
          <a:lstStyle/>
          <a:p>
            <a:pPr marL="0" indent="457200" algn="ctr">
              <a:buNone/>
            </a:pPr>
            <a:r>
              <a:rPr lang="ru-RU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 </a:t>
            </a:r>
            <a:r>
              <a:rPr lang="en-US" sz="8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88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1631853" y="1533378"/>
            <a:ext cx="3439063" cy="2868439"/>
          </a:xfrm>
          <a:prstGeom prst="star5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СОТЕН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4797083" y="2335237"/>
            <a:ext cx="3953023" cy="2926080"/>
          </a:xfrm>
          <a:prstGeom prst="star5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ДЕСЯТКОВ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8201465" y="1547446"/>
            <a:ext cx="3615397" cy="3137095"/>
          </a:xfrm>
          <a:prstGeom prst="star5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ЕДИНИЦ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9607405" y="5022168"/>
            <a:ext cx="2303241" cy="1583491"/>
            <a:chOff x="9453490" y="4965897"/>
            <a:chExt cx="2303241" cy="1583491"/>
          </a:xfrm>
        </p:grpSpPr>
        <p:pic>
          <p:nvPicPr>
            <p:cNvPr id="7" name="Picture 5" descr="https://im0-tub-ru.yandex.net/i?id=5e762dbecd76666bbe360f69af00dfb8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970969">
              <a:off x="10860135" y="4965897"/>
              <a:ext cx="896596" cy="896596"/>
            </a:xfrm>
            <a:prstGeom prst="rect">
              <a:avLst/>
            </a:prstGeom>
            <a:noFill/>
          </p:spPr>
        </p:pic>
        <p:pic>
          <p:nvPicPr>
            <p:cNvPr id="8" name="Picture 7" descr="https://eli-opt.ru/assets/galleries/2244/original/zvezda_sinyay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824447">
              <a:off x="10146345" y="5518960"/>
              <a:ext cx="870661" cy="893298"/>
            </a:xfrm>
            <a:prstGeom prst="rect">
              <a:avLst/>
            </a:prstGeom>
            <a:noFill/>
          </p:spPr>
        </p:pic>
        <p:pic>
          <p:nvPicPr>
            <p:cNvPr id="9" name="Picture 9" descr="https://eli-opt.ru/assets/galleries/2244/original/zvezda_serebr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1004770">
              <a:off x="9453490" y="5840095"/>
              <a:ext cx="691318" cy="70929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09423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27" grpId="0" build="allAtOnce" animBg="1"/>
      <p:bldP spid="1028" grpId="0" build="allAtOnce" animBg="1"/>
      <p:bldP spid="1029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\Desktop\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936566" y="527904"/>
            <a:ext cx="5296121" cy="543679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968285" y="295421"/>
            <a:ext cx="27432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4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ru-RU" sz="34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3235569" y="4951829"/>
            <a:ext cx="2303241" cy="1583491"/>
            <a:chOff x="9453490" y="4965897"/>
            <a:chExt cx="2303241" cy="1583491"/>
          </a:xfrm>
        </p:grpSpPr>
        <p:pic>
          <p:nvPicPr>
            <p:cNvPr id="9" name="Picture 5" descr="https://im0-tub-ru.yandex.net/i?id=5e762dbecd76666bbe360f69af00dfb8&amp;n=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970969">
              <a:off x="10860135" y="4965897"/>
              <a:ext cx="896596" cy="896596"/>
            </a:xfrm>
            <a:prstGeom prst="rect">
              <a:avLst/>
            </a:prstGeom>
            <a:noFill/>
          </p:spPr>
        </p:pic>
        <p:pic>
          <p:nvPicPr>
            <p:cNvPr id="10" name="Picture 7" descr="https://eli-opt.ru/assets/galleries/2244/original/zvezda_sinyaya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0824447">
              <a:off x="10146345" y="5518960"/>
              <a:ext cx="870661" cy="893298"/>
            </a:xfrm>
            <a:prstGeom prst="rect">
              <a:avLst/>
            </a:prstGeom>
            <a:noFill/>
          </p:spPr>
        </p:pic>
        <p:pic>
          <p:nvPicPr>
            <p:cNvPr id="11" name="Picture 9" descr="https://eli-opt.ru/assets/galleries/2244/original/zvezda_serebro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21004770">
              <a:off x="9453490" y="5840095"/>
              <a:ext cx="691318" cy="70929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2094239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2971" y="365125"/>
            <a:ext cx="9797143" cy="117338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62751" y="1357477"/>
            <a:ext cx="28873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860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680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9209" y="3389477"/>
            <a:ext cx="28873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729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735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602638" y="1371991"/>
            <a:ext cx="288373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101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110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01038" y="3403991"/>
            <a:ext cx="28873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350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305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546459" y="1401019"/>
            <a:ext cx="273344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499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500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621609" y="3403991"/>
            <a:ext cx="288732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380 </a:t>
            </a:r>
            <a:r>
              <a:rPr lang="ru-RU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sz="4800" dirty="0" smtClean="0">
                <a:latin typeface="Times New Roman" pitchFamily="18" charset="0"/>
                <a:cs typeface="Times New Roman" pitchFamily="18" charset="0"/>
              </a:rPr>
              <a:t> 379 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 build="p"/>
      <p:bldP spid="6" grpId="0" build="p"/>
      <p:bldP spid="7" grpId="0" build="p"/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36762" y="3924885"/>
            <a:ext cx="9228407" cy="263065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Котлованы имеют различную глубину. Глубина первого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котлована – двести тридцать метров. Глубина второго котлована – сто двадцать семь метров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Запишите и сравните глубину котлованов. </a:t>
            </a:r>
          </a:p>
          <a:p>
            <a:pPr>
              <a:buNone/>
            </a:pPr>
            <a:r>
              <a:rPr lang="ru-RU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58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230 м                    127 м</a:t>
            </a:r>
          </a:p>
          <a:p>
            <a:pPr>
              <a:buNone/>
            </a:pPr>
            <a:endParaRPr lang="ru-RU" sz="58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1266" name="Picture 2" descr="https://static.life.ru/posts/2017/08/1032751/1c3d728a08d08b586e8cc58cf514d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0478" y="203187"/>
            <a:ext cx="4546146" cy="3721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https://pbs.twimg.com/media/EDdqMuXXkAEwAPw.jpg:larg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5747" y="200620"/>
            <a:ext cx="4576801" cy="36820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оловина рамки 4"/>
          <p:cNvSpPr/>
          <p:nvPr/>
        </p:nvSpPr>
        <p:spPr>
          <a:xfrm rot="8003136">
            <a:off x="6693081" y="5771270"/>
            <a:ext cx="721254" cy="668751"/>
          </a:xfrm>
          <a:prstGeom prst="halfFrame">
            <a:avLst>
              <a:gd name="adj1" fmla="val 14184"/>
              <a:gd name="adj2" fmla="val 14184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41878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avatars.mds.yandex.net/get-zen_doc/153246/pub_5b54a02d4b58fc00a975aa55_5b54a04683eab200ac496b66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1681" y="309489"/>
            <a:ext cx="9861452" cy="6369466"/>
          </a:xfrm>
          <a:prstGeom prst="rect">
            <a:avLst/>
          </a:prstGeom>
          <a:noFill/>
        </p:spPr>
      </p:pic>
      <p:grpSp>
        <p:nvGrpSpPr>
          <p:cNvPr id="12" name="Группа 11"/>
          <p:cNvGrpSpPr/>
          <p:nvPr/>
        </p:nvGrpSpPr>
        <p:grpSpPr>
          <a:xfrm>
            <a:off x="3411938" y="245660"/>
            <a:ext cx="7438031" cy="6810233"/>
            <a:chOff x="3411938" y="245660"/>
            <a:chExt cx="7438031" cy="6810233"/>
          </a:xfrm>
        </p:grpSpPr>
        <p:pic>
          <p:nvPicPr>
            <p:cNvPr id="8" name="Рисунок 7" descr="C:\Users\Acer\Desktop\kosmicheskaja-raketa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725837" y="-68239"/>
              <a:ext cx="6810233" cy="7438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Рисунок 8" descr="https://im0-tub-ru.yandex.net/i?id=180a434b4601b390c86f5253bef295bf-l&amp;n=13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5769" y="3070746"/>
              <a:ext cx="1146412" cy="1091821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Рисунок 9" descr="https://im0-tub-ru.yandex.net/i?id=369380b0b86ca3482052e31c53491c58&amp;ref=rim&amp;n=33&amp;w=150&amp;h=150"/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4764" y="3111690"/>
              <a:ext cx="1103619" cy="1016046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Рисунок 6" descr="https://yt3.ggpht.com/a/AATXAJzqUA3kU8XJHREOPdy5PzPe2MAbStCEQqXfQDtTzg=s900-c-k-c0xffffffff-no-rj-mo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48422" y="3079417"/>
              <a:ext cx="1145701" cy="1110445"/>
            </a:xfrm>
            <a:prstGeom prst="ellipse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6" name="Picture 2" descr="C:\Users\Acer\Desktop\image.png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42514" y="3039919"/>
            <a:ext cx="1284907" cy="1328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C:\Users\Acer\Desktop\i (1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36418" y="2989943"/>
            <a:ext cx="1362553" cy="139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C:\Users\Acer\Desktop\badcca27-bb73-466c-a887-481c4ece9e0e_original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08383" y="2950028"/>
            <a:ext cx="1404257" cy="1404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429188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Acer\Desktop\qjv4hn6vuciv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23963" y="270111"/>
            <a:ext cx="9743592" cy="62125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58100" y="337361"/>
            <a:ext cx="56911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ctr"/>
            <a:r>
              <a:rPr lang="ru-RU" sz="72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Алгоритм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2054933" y="1560674"/>
            <a:ext cx="3439063" cy="2868439"/>
          </a:xfrm>
          <a:prstGeom prst="star5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СОТЕН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AutoShape 4"/>
          <p:cNvSpPr>
            <a:spLocks noChangeArrowheads="1"/>
          </p:cNvSpPr>
          <p:nvPr/>
        </p:nvSpPr>
        <p:spPr bwMode="auto">
          <a:xfrm>
            <a:off x="4769788" y="3386114"/>
            <a:ext cx="3953023" cy="2926080"/>
          </a:xfrm>
          <a:prstGeom prst="star5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ДЕСЯТКОВ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7955806" y="1779458"/>
            <a:ext cx="3615397" cy="3137095"/>
          </a:xfrm>
          <a:prstGeom prst="star5">
            <a:avLst/>
          </a:prstGeom>
          <a:solidFill>
            <a:srgbClr val="4F81BD"/>
          </a:solidFill>
          <a:ln w="38100">
            <a:solidFill>
              <a:srgbClr val="F2F2F2"/>
            </a:solidFill>
            <a:miter lim="800000"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по числу </a:t>
            </a: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cs typeface="Times New Roman" pitchFamily="18" charset="0"/>
              </a:rPr>
              <a:t>ЕДИНИЦ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rocket-in-flight_z1i4ba4_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972800" y="5800271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559663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437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4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6" grpId="0" build="p"/>
      <p:bldP spid="7" grpId="0" build="p" animBg="1"/>
      <p:bldP spid="8" grpId="0" build="p" animBg="1"/>
      <p:bldP spid="9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960" y="198120"/>
            <a:ext cx="9875520" cy="644652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729132" y="705596"/>
          <a:ext cx="8679768" cy="262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6628"/>
                <a:gridCol w="1446628"/>
                <a:gridCol w="1446628"/>
                <a:gridCol w="1446628"/>
                <a:gridCol w="1446628"/>
                <a:gridCol w="1446628"/>
              </a:tblGrid>
              <a:tr h="1124309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ru-RU" sz="8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ru-RU" sz="8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ru-RU" sz="8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ru-RU" sz="8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ru-RU" sz="8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ru-RU" sz="80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124309"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С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О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О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С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К</a:t>
                      </a:r>
                      <a:endParaRPr lang="ru-RU" sz="8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8000" dirty="0" smtClean="0"/>
                        <a:t>М</a:t>
                      </a:r>
                      <a:endParaRPr lang="ru-RU" sz="8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615395" y="4248443"/>
            <a:ext cx="6654019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800" b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КОСМОС</a:t>
            </a:r>
            <a:endParaRPr kumimoji="0" lang="ru-RU" sz="11500" b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9453490" y="4965897"/>
            <a:ext cx="2303241" cy="1583491"/>
            <a:chOff x="9453490" y="4965897"/>
            <a:chExt cx="2303241" cy="1583491"/>
          </a:xfrm>
        </p:grpSpPr>
        <p:pic>
          <p:nvPicPr>
            <p:cNvPr id="5" name="Picture 5" descr="https://im0-tub-ru.yandex.net/i?id=5e762dbecd76666bbe360f69af00dfb8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970969">
              <a:off x="10860135" y="4965897"/>
              <a:ext cx="896596" cy="896596"/>
            </a:xfrm>
            <a:prstGeom prst="rect">
              <a:avLst/>
            </a:prstGeom>
            <a:noFill/>
          </p:spPr>
        </p:pic>
        <p:pic>
          <p:nvPicPr>
            <p:cNvPr id="6" name="Picture 7" descr="https://eli-opt.ru/assets/galleries/2244/original/zvezda_sinyay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824447">
              <a:off x="10146345" y="5518960"/>
              <a:ext cx="870661" cy="893298"/>
            </a:xfrm>
            <a:prstGeom prst="rect">
              <a:avLst/>
            </a:prstGeom>
            <a:noFill/>
          </p:spPr>
        </p:pic>
        <p:pic>
          <p:nvPicPr>
            <p:cNvPr id="7" name="Picture 9" descr="https://eli-opt.ru/assets/galleries/2244/original/zvezda_serebr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1004770">
              <a:off x="9453490" y="5840095"/>
              <a:ext cx="691318" cy="70929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354124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9" name="Picture 1" descr="C:\Users\Acer\Desktop\ello-optimized-5ed3d3f6.jpg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60814" y="227409"/>
            <a:ext cx="9785444" cy="630568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707086" y="251144"/>
            <a:ext cx="8322728" cy="1323439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ru-RU" sz="8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новых встреч!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6" name="86d9e66d3b5e65e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0761639" y="5636525"/>
            <a:ext cx="450708" cy="450708"/>
          </a:xfrm>
          <a:prstGeom prst="rect">
            <a:avLst/>
          </a:prstGeom>
        </p:spPr>
      </p:pic>
      <p:pic>
        <p:nvPicPr>
          <p:cNvPr id="1026" name="Picture 2" descr="C:\Users\Acer\Desktop\пр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41422" y="1422399"/>
            <a:ext cx="3678464" cy="49046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496899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6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608" y="0"/>
            <a:ext cx="9875520" cy="5957020"/>
          </a:xfrm>
        </p:spPr>
        <p:txBody>
          <a:bodyPr anchor="ctr">
            <a:normAutofit/>
          </a:bodyPr>
          <a:lstStyle/>
          <a:p>
            <a:pPr marL="0" indent="457200" algn="ctr">
              <a:buNone/>
            </a:pPr>
            <a:r>
              <a:rPr lang="ru-RU" sz="8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урок!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8215953" y="4380933"/>
            <a:ext cx="3503625" cy="2074602"/>
            <a:chOff x="9453490" y="4965897"/>
            <a:chExt cx="2303241" cy="1583491"/>
          </a:xfrm>
        </p:grpSpPr>
        <p:pic>
          <p:nvPicPr>
            <p:cNvPr id="5" name="Picture 5" descr="https://im0-tub-ru.yandex.net/i?id=5e762dbecd76666bbe360f69af00dfb8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970969">
              <a:off x="10860135" y="4965897"/>
              <a:ext cx="896596" cy="896596"/>
            </a:xfrm>
            <a:prstGeom prst="rect">
              <a:avLst/>
            </a:prstGeom>
            <a:noFill/>
          </p:spPr>
        </p:pic>
        <p:pic>
          <p:nvPicPr>
            <p:cNvPr id="6" name="Picture 7" descr="https://eli-opt.ru/assets/galleries/2244/original/zvezda_sinyay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824447">
              <a:off x="10146345" y="5518960"/>
              <a:ext cx="870661" cy="893298"/>
            </a:xfrm>
            <a:prstGeom prst="rect">
              <a:avLst/>
            </a:prstGeom>
            <a:noFill/>
          </p:spPr>
        </p:pic>
        <p:pic>
          <p:nvPicPr>
            <p:cNvPr id="7" name="Picture 9" descr="https://eli-opt.ru/assets/galleries/2244/original/zvezda_serebr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1004770">
              <a:off x="9453490" y="5840095"/>
              <a:ext cx="691318" cy="70929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41408765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Acer\Desktop\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94226" y="844060"/>
            <a:ext cx="5839953" cy="4909625"/>
          </a:xfrm>
          <a:prstGeom prst="rect">
            <a:avLst/>
          </a:prstGeom>
          <a:noFill/>
        </p:spPr>
      </p:pic>
      <p:sp>
        <p:nvSpPr>
          <p:cNvPr id="32772" name="AutoShape 4" descr="https://dshi-kusch.krd.muzkult.ru/media/2020/04/14/1252893615/img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dshi-kusch.krd.muzkult.ru/media/2020/04/14/1252893615/img1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2775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45854" y="802248"/>
            <a:ext cx="3248977" cy="4930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3541243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960" y="198120"/>
            <a:ext cx="9875520" cy="4416083"/>
          </a:xfrm>
        </p:spPr>
        <p:txBody>
          <a:bodyPr anchor="ctr">
            <a:normAutofit/>
          </a:bodyPr>
          <a:lstStyle/>
          <a:p>
            <a:pPr algn="ctr">
              <a:buNone/>
            </a:pPr>
            <a:r>
              <a:rPr lang="ru-RU" sz="6000" i="1" dirty="0" smtClean="0">
                <a:solidFill>
                  <a:srgbClr val="002060"/>
                </a:solidFill>
              </a:rPr>
              <a:t>Ждёт нас быстрая ракета,</a:t>
            </a:r>
          </a:p>
          <a:p>
            <a:pPr algn="ctr">
              <a:buNone/>
            </a:pPr>
            <a:r>
              <a:rPr lang="ru-RU" sz="6000" i="1" dirty="0" smtClean="0">
                <a:solidFill>
                  <a:srgbClr val="002060"/>
                </a:solidFill>
              </a:rPr>
              <a:t>Облетим вокруг планеты.</a:t>
            </a:r>
          </a:p>
          <a:p>
            <a:pPr algn="ctr">
              <a:buNone/>
            </a:pPr>
            <a:r>
              <a:rPr lang="ru-RU" sz="6000" i="1" dirty="0" smtClean="0">
                <a:solidFill>
                  <a:srgbClr val="002060"/>
                </a:solidFill>
              </a:rPr>
              <a:t>Звёзды, в гости ждите нас,</a:t>
            </a:r>
          </a:p>
          <a:p>
            <a:pPr algn="ctr">
              <a:buNone/>
            </a:pPr>
            <a:r>
              <a:rPr lang="ru-RU" sz="6000" i="1" dirty="0" smtClean="0">
                <a:solidFill>
                  <a:srgbClr val="002060"/>
                </a:solidFill>
              </a:rPr>
              <a:t>Отправляемся сейчас.</a:t>
            </a:r>
            <a:endParaRPr lang="ru-RU" sz="6000" i="1" dirty="0">
              <a:solidFill>
                <a:srgbClr val="002060"/>
              </a:solidFill>
            </a:endParaRPr>
          </a:p>
        </p:txBody>
      </p:sp>
      <p:sp>
        <p:nvSpPr>
          <p:cNvPr id="18434" name="AutoShape 2" descr="https://www.vippng.com/png/detail/206-2068864_cartoon-rocket-clipart-png-download-rocket-cartoon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06044" y="4193103"/>
            <a:ext cx="3612540" cy="232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 descr="https://im0-tub-ru.yandex.net/i?id=5e762dbecd76666bbe360f69af00dfb8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70969">
            <a:off x="6836775" y="5416062"/>
            <a:ext cx="896596" cy="896596"/>
          </a:xfrm>
          <a:prstGeom prst="rect">
            <a:avLst/>
          </a:prstGeom>
          <a:noFill/>
        </p:spPr>
      </p:pic>
      <p:pic>
        <p:nvPicPr>
          <p:cNvPr id="18439" name="Picture 7" descr="https://eli-opt.ru/assets/galleries/2244/original/zvezda_sinyay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24447">
            <a:off x="5869765" y="5631504"/>
            <a:ext cx="870661" cy="893298"/>
          </a:xfrm>
          <a:prstGeom prst="rect">
            <a:avLst/>
          </a:prstGeom>
          <a:noFill/>
        </p:spPr>
      </p:pic>
      <p:pic>
        <p:nvPicPr>
          <p:cNvPr id="18441" name="Picture 9" descr="https://eli-opt.ru/assets/galleries/2244/original/zvezda_sereb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04770">
            <a:off x="5022166" y="5938569"/>
            <a:ext cx="691318" cy="70929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35406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960" y="198120"/>
            <a:ext cx="9875520" cy="6446520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b="1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Acer\Desktop\изображение_viber_2021-03-14_15-32-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19086" y="0"/>
            <a:ext cx="960840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354124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1" descr="C:\Users\Acer\Desktop\source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166424" y="214215"/>
            <a:ext cx="9537895" cy="6446837"/>
          </a:xfrm>
          <a:prstGeom prst="rect">
            <a:avLst/>
          </a:prstGeom>
          <a:noFill/>
        </p:spPr>
      </p:pic>
      <p:pic>
        <p:nvPicPr>
          <p:cNvPr id="3" name="YUrij_Gagarin_-_Poehali_(Gybka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0961806" y="5892800"/>
            <a:ext cx="431800" cy="431800"/>
          </a:xfrm>
          <a:prstGeom prst="rect">
            <a:avLst/>
          </a:prstGeom>
        </p:spPr>
      </p:pic>
      <p:pic>
        <p:nvPicPr>
          <p:cNvPr id="4" name="Zvuk_-_Bum_(Dydka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2648857" y="5809342"/>
            <a:ext cx="442686" cy="44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35194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Users\Acer\Desktop\maze-game-template-with-spaceship-in-space_1639-263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24221" y="440531"/>
            <a:ext cx="9622301" cy="60421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227806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65960" y="198120"/>
            <a:ext cx="9875520" cy="5274212"/>
          </a:xfrm>
        </p:spPr>
        <p:txBody>
          <a:bodyPr anchor="ctr">
            <a:normAutofit/>
          </a:bodyPr>
          <a:lstStyle/>
          <a:p>
            <a:pPr marL="0" indent="457200" algn="ctr">
              <a:buNone/>
            </a:pPr>
            <a:r>
              <a:rPr lang="ru-RU" sz="115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108</a:t>
            </a:r>
            <a:r>
              <a:rPr lang="ru-RU" sz="11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минут</a:t>
            </a:r>
          </a:p>
          <a:p>
            <a:pPr marL="0" indent="457200" algn="ctr">
              <a:buNone/>
            </a:pPr>
            <a:r>
              <a:rPr lang="ru-RU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час 48 минут</a:t>
            </a:r>
          </a:p>
          <a:p>
            <a:pPr marL="0" indent="457200" algn="ctr">
              <a:buNone/>
            </a:pPr>
            <a:r>
              <a:rPr lang="ru-RU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457200" algn="ctr">
              <a:buNone/>
            </a:pPr>
            <a:r>
              <a:rPr lang="ru-RU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сот. 0 </a:t>
            </a:r>
            <a:r>
              <a:rPr lang="ru-RU" sz="6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</a:t>
            </a:r>
            <a:r>
              <a:rPr lang="ru-RU" sz="6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8 ед.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9580098" y="5036235"/>
            <a:ext cx="2303241" cy="1583491"/>
            <a:chOff x="9453490" y="4965897"/>
            <a:chExt cx="2303241" cy="1583491"/>
          </a:xfrm>
        </p:grpSpPr>
        <p:pic>
          <p:nvPicPr>
            <p:cNvPr id="5" name="Picture 5" descr="https://im0-tub-ru.yandex.net/i?id=5e762dbecd76666bbe360f69af00dfb8&amp;n=1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20970969">
              <a:off x="10860135" y="4965897"/>
              <a:ext cx="896596" cy="896596"/>
            </a:xfrm>
            <a:prstGeom prst="rect">
              <a:avLst/>
            </a:prstGeom>
            <a:noFill/>
          </p:spPr>
        </p:pic>
        <p:pic>
          <p:nvPicPr>
            <p:cNvPr id="6" name="Picture 7" descr="https://eli-opt.ru/assets/galleries/2244/original/zvezda_sinyaya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0824447">
              <a:off x="10146345" y="5518960"/>
              <a:ext cx="870661" cy="893298"/>
            </a:xfrm>
            <a:prstGeom prst="rect">
              <a:avLst/>
            </a:prstGeom>
            <a:noFill/>
          </p:spPr>
        </p:pic>
        <p:pic>
          <p:nvPicPr>
            <p:cNvPr id="7" name="Picture 9" descr="https://eli-opt.ru/assets/galleries/2244/original/zvezda_serebro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1004770">
              <a:off x="9453490" y="5840095"/>
              <a:ext cx="691318" cy="709293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20191548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1786598" y="295421"/>
            <a:ext cx="4065563" cy="315116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</a:rPr>
              <a:t>40 + 17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240174" y="0"/>
            <a:ext cx="4951826" cy="3334044"/>
          </a:xfrm>
          <a:prstGeom prst="star5">
            <a:avLst>
              <a:gd name="adj" fmla="val 14516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FFFF00"/>
                </a:solidFill>
              </a:rPr>
              <a:t>48 + 30</a:t>
            </a:r>
            <a:endParaRPr lang="ru-RU" sz="3600" b="1" dirty="0">
              <a:solidFill>
                <a:srgbClr val="FFFF00"/>
              </a:solidFill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4754208" y="729176"/>
            <a:ext cx="4258494" cy="3054888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22860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ru-RU" sz="3600" b="1" dirty="0" smtClean="0">
                <a:solidFill>
                  <a:srgbClr val="FFFF00"/>
                </a:solidFill>
              </a:rPr>
              <a:t>32 + 37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5-конечная звезда 8"/>
          <p:cNvSpPr/>
          <p:nvPr/>
        </p:nvSpPr>
        <p:spPr>
          <a:xfrm>
            <a:off x="2853396" y="3992880"/>
            <a:ext cx="1885071" cy="171625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69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8" name="5-конечная звезда 7"/>
          <p:cNvSpPr/>
          <p:nvPr/>
        </p:nvSpPr>
        <p:spPr>
          <a:xfrm>
            <a:off x="6133513" y="4192173"/>
            <a:ext cx="1885071" cy="171625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57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0" name="5-конечная звезда 9"/>
          <p:cNvSpPr/>
          <p:nvPr/>
        </p:nvSpPr>
        <p:spPr>
          <a:xfrm>
            <a:off x="9425354" y="3742006"/>
            <a:ext cx="1885071" cy="1716258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78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11" name="5-конечная звезда 10"/>
          <p:cNvSpPr/>
          <p:nvPr/>
        </p:nvSpPr>
        <p:spPr>
          <a:xfrm>
            <a:off x="2264897" y="5936565"/>
            <a:ext cx="436099" cy="492369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/>
          <p:cNvSpPr/>
          <p:nvPr/>
        </p:nvSpPr>
        <p:spPr>
          <a:xfrm>
            <a:off x="4023360" y="6006905"/>
            <a:ext cx="518160" cy="490024"/>
          </a:xfrm>
          <a:prstGeom prst="star5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/>
          <p:cNvSpPr/>
          <p:nvPr/>
        </p:nvSpPr>
        <p:spPr>
          <a:xfrm>
            <a:off x="2011679" y="4487593"/>
            <a:ext cx="377483" cy="461889"/>
          </a:xfrm>
          <a:prstGeom prst="star5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/>
          <p:cNvSpPr/>
          <p:nvPr/>
        </p:nvSpPr>
        <p:spPr>
          <a:xfrm>
            <a:off x="5641144" y="5725550"/>
            <a:ext cx="475957" cy="50409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5-конечная звезда 14"/>
          <p:cNvSpPr/>
          <p:nvPr/>
        </p:nvSpPr>
        <p:spPr>
          <a:xfrm>
            <a:off x="8482819" y="5416061"/>
            <a:ext cx="461890" cy="490024"/>
          </a:xfrm>
          <a:prstGeom prst="star5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5-конечная звезда 15"/>
          <p:cNvSpPr/>
          <p:nvPr/>
        </p:nvSpPr>
        <p:spPr>
          <a:xfrm>
            <a:off x="10930597" y="5852158"/>
            <a:ext cx="447822" cy="475957"/>
          </a:xfrm>
          <a:prstGeom prst="star5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5-конечная звезда 16"/>
          <p:cNvSpPr/>
          <p:nvPr/>
        </p:nvSpPr>
        <p:spPr>
          <a:xfrm>
            <a:off x="5216768" y="4304713"/>
            <a:ext cx="424377" cy="490023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5-конечная звезда 17"/>
          <p:cNvSpPr/>
          <p:nvPr/>
        </p:nvSpPr>
        <p:spPr>
          <a:xfrm>
            <a:off x="8607083" y="3683391"/>
            <a:ext cx="478302" cy="618978"/>
          </a:xfrm>
          <a:prstGeom prst="star5">
            <a:avLst/>
          </a:prstGeom>
          <a:solidFill>
            <a:srgbClr val="00206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5-конечная звезда 18"/>
          <p:cNvSpPr/>
          <p:nvPr/>
        </p:nvSpPr>
        <p:spPr>
          <a:xfrm>
            <a:off x="2602523" y="267286"/>
            <a:ext cx="447822" cy="546296"/>
          </a:xfrm>
          <a:prstGeom prst="star5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5-конечная звезда 19"/>
          <p:cNvSpPr/>
          <p:nvPr/>
        </p:nvSpPr>
        <p:spPr>
          <a:xfrm>
            <a:off x="5444196" y="661182"/>
            <a:ext cx="475957" cy="461888"/>
          </a:xfrm>
          <a:prstGeom prst="star5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5-конечная звезда 20"/>
          <p:cNvSpPr/>
          <p:nvPr/>
        </p:nvSpPr>
        <p:spPr>
          <a:xfrm>
            <a:off x="8074855" y="562707"/>
            <a:ext cx="433754" cy="518159"/>
          </a:xfrm>
          <a:prstGeom prst="star5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5-конечная звезда 21"/>
          <p:cNvSpPr/>
          <p:nvPr/>
        </p:nvSpPr>
        <p:spPr>
          <a:xfrm>
            <a:off x="10958732" y="450166"/>
            <a:ext cx="447821" cy="518160"/>
          </a:xfrm>
          <a:prstGeom prst="star5">
            <a:avLst/>
          </a:prstGeom>
          <a:solidFill>
            <a:srgbClr val="00206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82181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675E-6 -1.42461E-6 L -0.27212 -0.479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-24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14928E-7 -1.73913E-6 L 0.24971 -0.419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-2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3865E-6 -1.49861E-6 L -0.04819 -0.44773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" y="-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375</TotalTime>
  <Words>168</Words>
  <Application>Microsoft Office PowerPoint</Application>
  <PresentationFormat>Произвольный</PresentationFormat>
  <Paragraphs>63</Paragraphs>
  <Slides>21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</vt:lpstr>
      <vt:lpstr>Слайд 17</vt:lpstr>
      <vt:lpstr>Слайд 18</vt:lpstr>
      <vt:lpstr>Слайд 19</vt:lpstr>
      <vt:lpstr>Слайд 20</vt:lpstr>
      <vt:lpstr>Слайд 21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Acer</cp:lastModifiedBy>
  <cp:revision>44</cp:revision>
  <dcterms:created xsi:type="dcterms:W3CDTF">2019-03-04T04:00:36Z</dcterms:created>
  <dcterms:modified xsi:type="dcterms:W3CDTF">2021-03-15T17:26:45Z</dcterms:modified>
</cp:coreProperties>
</file>