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4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CBF210-AED3-073A-FFE8-3B7A218A13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9EAD91E-BB41-2703-B2A5-6E54E9816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C8199B-2D3F-CF2D-2FC3-0262940B9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5C00DC-439D-FD7E-FA5E-0C7A22718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E6C96E-75D7-C20F-E173-FB44CAE0D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77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D8A1E-79B5-CBC3-27BD-FC6992D46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6CB28E2-2135-3014-964A-E163C0E24D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2493AB-B3ED-5546-BFBD-D45FFC056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44E493-0EE7-863F-A118-750A44581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046CE2-CDBB-F5EB-F277-060874CAE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406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181EB5C-CD84-155B-DC09-D5806A37F4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9D67291-950A-51B5-48B5-BC96299462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8BFA28-9D4E-F17F-E122-559D8BFE3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88F0B8-FE97-C9A8-E035-23B8E1FCE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FAB836-B1BC-34E6-717D-C344C287F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57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5FDE5-4C03-8052-C9E9-B3F0B0A97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AE81AA-4221-03E3-FB01-D7041A8EC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AD70B8-9A85-AD97-D212-58C0C1EB2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81C6D4-2D90-C729-3318-5E0FDA530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AF1ED0-74CA-962A-B887-43AA11E44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51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C00937-4B48-E73F-E0AF-64D2A585C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957857-4F95-E9BA-FC98-53A610412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4A6047-1AAB-B215-7EE5-DAF11AF6D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33D302-5251-9E54-DD25-C19ADEDFB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6E41D5-E091-1111-8830-29738A9EB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371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1151EE-E08B-7F1A-C2B5-C301751B5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788C3D-EB8C-C712-08DD-E44D1785B6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9485596-0EF1-9690-956D-907D634827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40E5D0-1265-2C52-029F-574754F28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ABD0DD-942D-6511-4B20-04A7AB62D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07CF7C-F17F-3316-62C9-95E27BD71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872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B5981A-A53B-20FB-494E-2C11305DC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1D8B5C-1086-CDFF-C240-366D22246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1E2981D-884F-AE23-3096-88FC2A3F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B670919-FF2E-F8D1-7134-51F96ACEC7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17CC528-7C55-5B4F-E523-CCEF1B57CC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6E4EC3B-37FC-6492-6534-8C172F157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03538F9-30B2-7195-587F-0A94B203D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DEB7E71-6848-16F5-4F47-6957B2053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99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B2A9A7-A590-6953-D44B-C834B7F6F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8C7EC73-6295-2688-CBEE-2E25BC00E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963D2D5-DF2F-03C3-4FD0-D0534DD5C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0685A61-6F0F-AC4E-0C2C-F87B20A7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875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9E78AA8-6925-1E73-0625-109BFE90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EBCB1E2-0E33-69F4-6D53-99760CCC1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D4E19F-DAE1-8407-F659-33E6C57C8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152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333230-0D94-16E8-FF5D-3B3B70A3A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1690FA-0A50-B431-FFFA-8A7890DD2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595946E-026E-0572-827E-2775B5FC89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1D2FA0-04BB-ADB1-D83B-503399B97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36A2E1-1F3C-2A10-0048-5F8BB1A56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9C5084-2798-9A9A-2E42-F97FFF4DE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10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EADCFE-06AE-3290-A8BE-36C9DFDAB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EEA6873-D0B3-589F-846B-D1F615F4D5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CF24B2-6C58-EFC1-D5D9-DC2C84104A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F020BFE-30FE-B41F-9B3C-BBAF4C6F2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3BF9BF1-69F9-4D3F-2231-63BF84E32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475A7C0-0DED-E986-3612-CF480C36D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140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0E0152-D105-ADCA-145B-386489BC5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9912D5-A13F-496D-7D1F-F020DBBAA1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E7F07D-804A-EAA8-222C-B285A27AB2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7DD0FE-5D0D-4567-BB73-1E4A22433764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1D7A4D-CC97-0CE6-AA7B-4552EE3A60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3094F8-C9F4-2BF6-CE62-561B66AACB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DCD7D7-0B5C-411B-8ADB-CDF606E3C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485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31C837-76B3-F35E-4E60-A2D8431EAB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655277" cy="2387600"/>
          </a:xfrm>
        </p:spPr>
        <p:txBody>
          <a:bodyPr>
            <a:normAutofit/>
          </a:bodyPr>
          <a:lstStyle/>
          <a:p>
            <a:br>
              <a:rPr lang="ru-RU" dirty="0"/>
            </a:br>
            <a:r>
              <a:rPr lang="ru-RU" sz="4000" dirty="0"/>
              <a:t>мини-проект</a:t>
            </a:r>
            <a:br>
              <a:rPr lang="ru-RU" dirty="0"/>
            </a:br>
            <a:r>
              <a:rPr lang="ru-RU" b="1" dirty="0"/>
              <a:t>Математика в нашей жизни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C9C97A-2F29-3737-D2E5-B3C845ACA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10349" y="4079875"/>
            <a:ext cx="9144000" cy="1655762"/>
          </a:xfrm>
        </p:spPr>
        <p:txBody>
          <a:bodyPr/>
          <a:lstStyle/>
          <a:p>
            <a:pPr algn="r"/>
            <a:r>
              <a:rPr lang="ru-RU" dirty="0"/>
              <a:t>             Автор: ученики 4 класса</a:t>
            </a:r>
          </a:p>
          <a:p>
            <a:pPr algn="r"/>
            <a:r>
              <a:rPr lang="ru-RU" dirty="0"/>
              <a:t>Научный руководитель: Ондар Э.В.</a:t>
            </a:r>
          </a:p>
        </p:txBody>
      </p:sp>
    </p:spTree>
    <p:extLst>
      <p:ext uri="{BB962C8B-B14F-4D97-AF65-F5344CB8AC3E}">
        <p14:creationId xmlns:p14="http://schemas.microsoft.com/office/powerpoint/2010/main" val="4194875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EA048-419A-43A6-2FC9-8A0D346B1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МАТЕМАТИКА В ПОСЛОВИЦАХ И ПОГОВОРКАХ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95D7240-4F3F-33AF-960B-9ADC63D61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1293" y="942744"/>
            <a:ext cx="6635196" cy="4972512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25720EF-E3E1-08A1-00D4-414516BF468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Лучше один раз увидеть, чем сто раз услышать.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Старый друг лучше новых двух.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957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2DFF2D-699A-11D2-8984-065C5E10F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432" y="247414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79774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11BBC2-8BBC-03B7-ADC1-286897F4A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ВВЕДЕНИЕ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0259FBC-78C3-9BB0-80D6-B923029E72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2374" y="914729"/>
            <a:ext cx="5939965" cy="5028542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8A70AB2-51FD-5FC0-F228-AEFDDF814CC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Математика окружает нас каждый день. Мы используем её, даже не замечая этого!</a:t>
            </a:r>
          </a:p>
        </p:txBody>
      </p:sp>
    </p:spTree>
    <p:extLst>
      <p:ext uri="{BB962C8B-B14F-4D97-AF65-F5344CB8AC3E}">
        <p14:creationId xmlns:p14="http://schemas.microsoft.com/office/powerpoint/2010/main" val="1484054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695A01-1272-9247-592D-83378126B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МАТЕМАТИКА ДОМА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2FF95B7-3B6F-CEEC-5B57-78464A4BBA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56289" y="834017"/>
            <a:ext cx="4862564" cy="4877807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F69A4072-BD80-C2E0-4BFE-3B8336AFCCB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Смотрим на часы, чтобы не опоздать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Считаем, сколько осталось дней до праздника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Отмеряем продукты для рецепта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Считаем бюджет семьи</a:t>
            </a:r>
          </a:p>
        </p:txBody>
      </p:sp>
    </p:spTree>
    <p:extLst>
      <p:ext uri="{BB962C8B-B14F-4D97-AF65-F5344CB8AC3E}">
        <p14:creationId xmlns:p14="http://schemas.microsoft.com/office/powerpoint/2010/main" val="3488765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17B7DF-F6FF-50A4-E680-4F7A7EB7E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МАТЕМАТИКА В КУЛИНАРИИ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6CBAA3C-B7C6-4A71-3427-3A54B59222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4257" y="170042"/>
            <a:ext cx="4503175" cy="3377381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9B234E3B-170C-E512-3B4A-22C924D7E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 Следуя рецепту: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отмеряем ингредиенты (граммы, миллилитры)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рассчитываем время приготовления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делим блюдо на порции.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717753-E34F-DE1B-076C-4CCE7F5AD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0890" y="3582770"/>
            <a:ext cx="4140251" cy="310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447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DDB035-CFDF-4529-C542-7010645BE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МАТЕМАТИКА В ШКОЛЕ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781A3E0-8FF3-8900-E6E7-883DA7E331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1109662"/>
            <a:ext cx="6172200" cy="462915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4E28142F-0BBD-6301-6134-A4C7CAE6DDD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Решаем задачи на уроках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Считаем оценки и баллы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Измеряем длину и ширину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Строим графики и схемы</a:t>
            </a:r>
          </a:p>
        </p:txBody>
      </p:sp>
    </p:spTree>
    <p:extLst>
      <p:ext uri="{BB962C8B-B14F-4D97-AF65-F5344CB8AC3E}">
        <p14:creationId xmlns:p14="http://schemas.microsoft.com/office/powerpoint/2010/main" val="3287702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FEA2D2-40CD-1265-AD69-EEE92C0F4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МАТЕМАТИКА НА УЛИЦЕ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27F2E78-CCEA-988C-976F-66158808F8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9456"/>
          <a:stretch/>
        </p:blipFill>
        <p:spPr>
          <a:xfrm>
            <a:off x="4772025" y="1257300"/>
            <a:ext cx="7058230" cy="4260403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B027A99-99E4-512E-BD59-A406CCEB019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Считаем шаги до школы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Замечаем фигуры: круги, квадраты, треугольники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Смотрим номер автобуса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Считаем улицы села</a:t>
            </a:r>
          </a:p>
        </p:txBody>
      </p:sp>
    </p:spTree>
    <p:extLst>
      <p:ext uri="{BB962C8B-B14F-4D97-AF65-F5344CB8AC3E}">
        <p14:creationId xmlns:p14="http://schemas.microsoft.com/office/powerpoint/2010/main" val="2430372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A690EB-F5B2-6F04-EDFF-800678547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МАТЕМАТИКА В МАГАЗИНЕ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F699809-95E4-96A2-814E-AD30337C36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2025" y="728021"/>
            <a:ext cx="3655218" cy="487362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A1BE4761-4E3B-4A89-ED2C-461FF4F37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Сравниваем цены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Проверяем сдачу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Сравниваем вес и объём продуктов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Считаем покупки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Считаем стоимость товаров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ACBE66-C751-A717-E0DA-68FA1D6B7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1354" y="958645"/>
            <a:ext cx="3309284" cy="441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74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1DB1BD-0CF2-DF61-74C9-4F41DE04E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МАТЕМАТИКА В СПОРТЕ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4AA1006-01CD-25B2-A5C9-7DC8712801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1109662"/>
            <a:ext cx="6172200" cy="462915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546B981-FCB5-D9D9-5C08-3020E1E8D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Считаем очки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Замеряем время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Считаем расстояние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Сравниваем 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1674285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2AEEA0-DA52-BD03-B967-51A45748C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МАТЕМАТИКА В РАСКРОЕ ОДЕЖДЫ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C850425-F2E9-CF7B-509D-FB2A960788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58330" y="1058554"/>
            <a:ext cx="3308734" cy="487362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901D772D-167B-F610-1CD8-5C2F37380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Нужно правильно снять мерки с человека: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Измерить рост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Длину рукавов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Обхват талии и др.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83F85B-9531-93FB-C671-5C91141A7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369" y="1294171"/>
            <a:ext cx="3545990" cy="44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011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194</Words>
  <Application>Microsoft Office PowerPoint</Application>
  <PresentationFormat>Широкоэкранный</PresentationFormat>
  <Paragraphs>45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Times New Roman</vt:lpstr>
      <vt:lpstr>Тема Office</vt:lpstr>
      <vt:lpstr> мини-проект Математика в нашей жизни</vt:lpstr>
      <vt:lpstr>ВВЕДЕНИЕ</vt:lpstr>
      <vt:lpstr>МАТЕМАТИКА ДОМА</vt:lpstr>
      <vt:lpstr>МАТЕМАТИКА В КУЛИНАРИИ</vt:lpstr>
      <vt:lpstr>МАТЕМАТИКА В ШКОЛЕ</vt:lpstr>
      <vt:lpstr>МАТЕМАТИКА НА УЛИЦЕ</vt:lpstr>
      <vt:lpstr>МАТЕМАТИКА В МАГАЗИНЕ</vt:lpstr>
      <vt:lpstr>МАТЕМАТИКА В СПОРТЕ </vt:lpstr>
      <vt:lpstr>МАТЕМАТИКА В РАСКРОЕ ОДЕЖДЫ</vt:lpstr>
      <vt:lpstr>МАТЕМАТИКА В ПОСЛОВИЦАХ И ПОГОВОРКАХ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PRO100</dc:creator>
  <cp:lastModifiedBy>PRO100</cp:lastModifiedBy>
  <cp:revision>6</cp:revision>
  <cp:lastPrinted>2025-12-04T15:36:47Z</cp:lastPrinted>
  <dcterms:created xsi:type="dcterms:W3CDTF">2025-12-04T11:42:21Z</dcterms:created>
  <dcterms:modified xsi:type="dcterms:W3CDTF">2025-12-05T00:43:06Z</dcterms:modified>
</cp:coreProperties>
</file>