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62" r:id="rId3"/>
    <p:sldId id="257" r:id="rId4"/>
    <p:sldId id="258" r:id="rId5"/>
    <p:sldId id="261" r:id="rId6"/>
    <p:sldId id="260" r:id="rId7"/>
    <p:sldId id="259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69" d="100"/>
          <a:sy n="69" d="100"/>
        </p:scale>
        <p:origin x="-280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65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847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149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608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241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883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13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7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249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676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204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69000">
              <a:schemeClr val="bg1"/>
            </a:gs>
            <a:gs pos="100000">
              <a:schemeClr val="accent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665BD-BC73-4347-A07F-49BB0C4B6C9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671B2-1BFF-4E43-9BDC-BB98AB957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767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Викторина/ загадки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7893" y="3653553"/>
            <a:ext cx="8221014" cy="789658"/>
          </a:xfrm>
        </p:spPr>
        <p:txBody>
          <a:bodyPr/>
          <a:lstStyle/>
          <a:p>
            <a:r>
              <a:rPr lang="ru-RU" i="1" dirty="0" smtClean="0"/>
              <a:t>автор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8500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78157"/>
          </a:xfrm>
        </p:spPr>
        <p:txBody>
          <a:bodyPr/>
          <a:lstStyle/>
          <a:p>
            <a:r>
              <a:rPr lang="ru-RU" dirty="0" smtClean="0"/>
              <a:t>При выборе неправильного ответа, вариант ответа исчезает;</a:t>
            </a:r>
          </a:p>
          <a:p>
            <a:r>
              <a:rPr lang="ru-RU" dirty="0" smtClean="0"/>
              <a:t>При правильном ответе, вариант ответа остается на слайде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49347" y="3955626"/>
            <a:ext cx="529330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Желаем удачи!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3854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Зимой и летом-одним цветом?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1769" y="1690688"/>
            <a:ext cx="3933609" cy="4351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40" y="2022744"/>
            <a:ext cx="4019282" cy="40192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5378" y="2317023"/>
            <a:ext cx="4131556" cy="3098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6235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Кто его раздевает, тот слезы проливает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1545" y="1825625"/>
            <a:ext cx="2822028" cy="3219341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923" r="9652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4000" y="1706454"/>
            <a:ext cx="3166804" cy="4672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88222" y="1832582"/>
            <a:ext cx="3854012" cy="4811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t="2882" b="13550"/>
          <a:stretch/>
        </p:blipFill>
        <p:spPr>
          <a:xfrm>
            <a:off x="8590893" y="1832582"/>
            <a:ext cx="3462687" cy="4586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125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Самый большой грызун?</a:t>
            </a:r>
            <a:endParaRPr lang="ru-RU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3438660"/>
            <a:ext cx="2845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мышь</a:t>
            </a:r>
            <a:endParaRPr lang="ru-RU" sz="7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07215" y="3438659"/>
            <a:ext cx="41083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хомяк</a:t>
            </a:r>
            <a:endParaRPr lang="ru-RU" sz="7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843234" y="3438660"/>
            <a:ext cx="42500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err="1" smtClean="0"/>
              <a:t>капибара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422512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Сколько будет 2+2?</a:t>
            </a:r>
            <a:endParaRPr lang="ru-RU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031903" y="2999847"/>
            <a:ext cx="13847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/>
              <a:t>6</a:t>
            </a:r>
            <a:endParaRPr lang="ru-RU" sz="8800" dirty="0"/>
          </a:p>
        </p:txBody>
      </p:sp>
      <p:sp>
        <p:nvSpPr>
          <p:cNvPr id="5" name="TextBox 4"/>
          <p:cNvSpPr txBox="1"/>
          <p:nvPr/>
        </p:nvSpPr>
        <p:spPr>
          <a:xfrm>
            <a:off x="5362240" y="3025041"/>
            <a:ext cx="17428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/>
              <a:t>7</a:t>
            </a:r>
            <a:endParaRPr lang="ru-RU" sz="8800" dirty="0"/>
          </a:p>
        </p:txBody>
      </p:sp>
      <p:sp>
        <p:nvSpPr>
          <p:cNvPr id="6" name="TextBox 5"/>
          <p:cNvSpPr txBox="1"/>
          <p:nvPr/>
        </p:nvSpPr>
        <p:spPr>
          <a:xfrm>
            <a:off x="8220683" y="3025041"/>
            <a:ext cx="2286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/>
              <a:t>4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150136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Вы все угадали!</a:t>
            </a:r>
            <a:endParaRPr lang="ru-RU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47948" y="767358"/>
            <a:ext cx="3380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Молодцы!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6" b="96112" l="719" r="94764">
                        <a14:foregroundMark x1="45483" y1="20292" x2="46817" y2="5103"/>
                        <a14:foregroundMark x1="35318" y1="23329" x2="31725" y2="12880"/>
                        <a14:foregroundMark x1="24743" y1="26124" x2="16222" y2="19927"/>
                        <a14:foregroundMark x1="20842" y1="39733" x2="10267" y2="34629"/>
                        <a14:foregroundMark x1="17248" y1="52126" x2="6982" y2="52126"/>
                        <a14:foregroundMark x1="15914" y1="68530" x2="23511" y2="63426"/>
                        <a14:foregroundMark x1="20534" y1="83232" x2="27105" y2="74727"/>
                        <a14:foregroundMark x1="34292" y1="90644" x2="35626" y2="79344"/>
                        <a14:foregroundMark x1="49384" y1="92953" x2="49795" y2="84083"/>
                        <a14:foregroundMark x1="67146" y1="92953" x2="62218" y2="80194"/>
                        <a14:foregroundMark x1="78029" y1="82503" x2="73409" y2="75456"/>
                        <a14:foregroundMark x1="84600" y1="71567" x2="78645" y2="68165"/>
                        <a14:foregroundMark x1="90862" y1="58445" x2="81006" y2="56865"/>
                        <a14:foregroundMark x1="83265" y1="42770" x2="87577" y2="40462"/>
                        <a14:foregroundMark x1="81622" y1="26853" x2="75359" y2="31956"/>
                        <a14:foregroundMark x1="73409" y1="11665" x2="68172" y2="22600"/>
                        <a14:foregroundMark x1="57598" y1="17983" x2="59651" y2="105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3352" y="2804456"/>
            <a:ext cx="4797268" cy="405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0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</TotalTime>
  <Words>58</Words>
  <Application>Microsoft Office PowerPoint</Application>
  <PresentationFormat>Произвольный</PresentationFormat>
  <Paragraphs>18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Викторина/ загадки</vt:lpstr>
      <vt:lpstr>Правила</vt:lpstr>
      <vt:lpstr>Зимой и летом-одним цветом?</vt:lpstr>
      <vt:lpstr>Кто его раздевает, тот слезы проливает</vt:lpstr>
      <vt:lpstr>Самый большой грызун?</vt:lpstr>
      <vt:lpstr>Сколько будет 2+2?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Викторина/ загадки</dc:title>
  <dc:creator>5a big</dc:creator>
  <cp:lastModifiedBy>алексей каменщиков</cp:lastModifiedBy>
  <cp:revision>8</cp:revision>
  <dcterms:created xsi:type="dcterms:W3CDTF">2021-10-06T12:26:28Z</dcterms:created>
  <dcterms:modified xsi:type="dcterms:W3CDTF">2024-02-08T15:56:05Z</dcterms:modified>
</cp:coreProperties>
</file>