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  <p:sldMasterId id="2147483722" r:id="rId2"/>
    <p:sldMasterId id="2147483746" r:id="rId3"/>
  </p:sldMasterIdLst>
  <p:notesMasterIdLst>
    <p:notesMasterId r:id="rId24"/>
  </p:notesMasterIdLst>
  <p:sldIdLst>
    <p:sldId id="286" r:id="rId4"/>
    <p:sldId id="263" r:id="rId5"/>
    <p:sldId id="264" r:id="rId6"/>
    <p:sldId id="262" r:id="rId7"/>
    <p:sldId id="273" r:id="rId8"/>
    <p:sldId id="266" r:id="rId9"/>
    <p:sldId id="267" r:id="rId10"/>
    <p:sldId id="272" r:id="rId11"/>
    <p:sldId id="268" r:id="rId12"/>
    <p:sldId id="270" r:id="rId13"/>
    <p:sldId id="271" r:id="rId14"/>
    <p:sldId id="287" r:id="rId15"/>
    <p:sldId id="279" r:id="rId16"/>
    <p:sldId id="278" r:id="rId17"/>
    <p:sldId id="275" r:id="rId18"/>
    <p:sldId id="276" r:id="rId19"/>
    <p:sldId id="284" r:id="rId20"/>
    <p:sldId id="285" r:id="rId21"/>
    <p:sldId id="257" r:id="rId22"/>
    <p:sldId id="25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2F275-083F-4FA2-B10A-23A52354DE81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FDCF8-5FE7-435A-B391-D7BC6744D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FDCF8-5FE7-435A-B391-D7BC6744D6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8000" t="-11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065F127-FCF7-453A-BD9C-EC5C8A8911DE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7B55CDB-7D26-474B-A69C-A5FD7222A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3%20&#1082;&#1083;&#1072;&#1089;&#1089;\&#1054;&#1089;&#1077;&#1085;&#1085;&#1080;&#1077;%20&#1087;&#1086;&#1089;&#1080;&#1076;&#1077;&#1083;&#1082;&#1080;\&#1057;&#1074;&#1077;&#1090;&#1080;&#1090;%20&#1052;&#1077;&#1089;&#1103;&#1094;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3%20&#1082;&#1083;&#1072;&#1089;&#1089;\&#1054;&#1089;&#1077;&#1085;&#1085;&#1080;&#1077;%20&#1087;&#1086;&#1089;&#1080;&#1076;&#1077;&#1083;&#1082;&#1080;\&#1057;&#1074;&#1077;&#1090;&#1080;&#1090;%20&#1052;&#1077;&#1089;&#1103;&#1094;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340768"/>
            <a:ext cx="81835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33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Осенние посиделки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C33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636912"/>
            <a:ext cx="4280321" cy="299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ветит Меся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86710" y="50006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9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1\Рабочий стол\Осенние посиделки\капуста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124744"/>
            <a:ext cx="5932276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1\Рабочий стол\Осенние посиделки\капустник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6497" y="1052736"/>
            <a:ext cx="7072011" cy="4608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e_na_lu.jpg (19769 bytes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72993"/>
            <a:ext cx="4000528" cy="5693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571" y="548680"/>
            <a:ext cx="7680853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4414" y="1000108"/>
            <a:ext cx="1483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Октябрь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857232"/>
            <a:ext cx="7660932" cy="5211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00100" y="1142984"/>
            <a:ext cx="1842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свадебник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1\Рабочий стол\Осенние посиделки\ноябрь 1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438" y="692696"/>
            <a:ext cx="8060597" cy="5400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1142984"/>
            <a:ext cx="13131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ноябрь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1\Рабочий стол\Осенние посиделки\мет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486" y="660358"/>
            <a:ext cx="8160970" cy="5504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Осенние посиделки\охо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81000"/>
            <a:ext cx="4572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Рабочий стол\Осенние посиделки\ноябрь охо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9313" y="381000"/>
            <a:ext cx="4905375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47700"/>
            <a:ext cx="7620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1\Рабочий стол\Осенние посиделки\сентябр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626424" cy="577066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9712" y="908720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9900"/>
                </a:solidFill>
              </a:rPr>
              <a:t>сентябрь</a:t>
            </a:r>
            <a:endParaRPr lang="ru-RU" sz="3200" b="1" dirty="0">
              <a:solidFill>
                <a:srgbClr val="FF9900"/>
              </a:solidFill>
            </a:endParaRPr>
          </a:p>
        </p:txBody>
      </p:sp>
      <p:pic>
        <p:nvPicPr>
          <p:cNvPr id="8195" name="Picture 3" descr="C:\Documents and Settings\1\Рабочий стол\Осенние посиделки\октябр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134" y="513676"/>
            <a:ext cx="7681290" cy="58676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35696" y="836712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C3300"/>
                </a:solidFill>
              </a:rPr>
              <a:t>октябрь</a:t>
            </a:r>
            <a:endParaRPr lang="ru-RU" sz="3600" b="1" dirty="0">
              <a:solidFill>
                <a:srgbClr val="CC3300"/>
              </a:solidFill>
            </a:endParaRPr>
          </a:p>
        </p:txBody>
      </p:sp>
      <p:pic>
        <p:nvPicPr>
          <p:cNvPr id="8196" name="Picture 4" descr="C:\Documents and Settings\1\Рабочий стол\Осенние посиделки\ноябр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7" y="512676"/>
            <a:ext cx="7824869" cy="58686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51720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835696" y="764704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ноябрь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99" y="908720"/>
            <a:ext cx="3917081" cy="5198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ветит Меся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8148" y="50006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9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1\Рабочий стол\Осенние посиделки\осенний кленовый лист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698432" cy="57738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1142984"/>
            <a:ext cx="15910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сентябрь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908720"/>
            <a:ext cx="5544616" cy="449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8933" y="1181562"/>
            <a:ext cx="6637444" cy="440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1\Рабочий стол\Осенние посиделки\морковь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80728"/>
            <a:ext cx="6943629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1\Рабочий стол\Осенние посиделки\лук красный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764704"/>
            <a:ext cx="6720748" cy="5040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980728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1\Рабочий стол\Осенние посиделки\репа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908720"/>
            <a:ext cx="5112568" cy="4780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3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3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Тема33</Template>
  <TotalTime>633</TotalTime>
  <Words>10</Words>
  <Application>Microsoft Office PowerPoint</Application>
  <PresentationFormat>Экран (4:3)</PresentationFormat>
  <Paragraphs>9</Paragraphs>
  <Slides>20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Тема30</vt:lpstr>
      <vt:lpstr>Тема33</vt:lpstr>
      <vt:lpstr>1_Тема33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Vera</cp:lastModifiedBy>
  <cp:revision>64</cp:revision>
  <dcterms:created xsi:type="dcterms:W3CDTF">2011-11-05T15:08:59Z</dcterms:created>
  <dcterms:modified xsi:type="dcterms:W3CDTF">2022-10-26T09:10:01Z</dcterms:modified>
</cp:coreProperties>
</file>