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4000" dirty="0" smtClean="0"/>
              <a:t>И песня вела к Победе»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Музыкальная гостиная: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Песня «Катюша»</a:t>
            </a:r>
            <a:endParaRPr lang="ru-RU" dirty="0"/>
          </a:p>
        </p:txBody>
      </p:sp>
      <p:pic>
        <p:nvPicPr>
          <p:cNvPr id="5" name="Содержимое 4" descr="9.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58945"/>
          <a:stretch>
            <a:fillRect/>
          </a:stretch>
        </p:blipFill>
        <p:spPr>
          <a:xfrm>
            <a:off x="755576" y="1772816"/>
            <a:ext cx="3378631" cy="4320480"/>
          </a:xfrm>
        </p:spPr>
      </p:pic>
      <p:pic>
        <p:nvPicPr>
          <p:cNvPr id="6" name="Содержимое 5" descr="9.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56920"/>
            <a:ext cx="4059238" cy="270615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836712"/>
            <a:ext cx="8352929" cy="5400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Частушки </a:t>
            </a:r>
            <a:endParaRPr lang="ru-RU" dirty="0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7044260" cy="396044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Вальс</a:t>
            </a:r>
            <a:endParaRPr lang="ru-RU" dirty="0"/>
          </a:p>
        </p:txBody>
      </p:sp>
      <p:pic>
        <p:nvPicPr>
          <p:cNvPr id="5" name="Содержимое 4" descr="12.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176464" cy="2756466"/>
          </a:xfrm>
        </p:spPr>
      </p:pic>
      <p:pic>
        <p:nvPicPr>
          <p:cNvPr id="6" name="Содержимое 5" descr="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3429000"/>
            <a:ext cx="4059238" cy="26912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779" y="1524000"/>
            <a:ext cx="6856442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«Специальная военная операция»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8229600" cy="52565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58670"/>
            <a:ext cx="7416824" cy="556261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Фрагменты из фильма «В бой идут одни старики»</a:t>
            </a:r>
            <a:endParaRPr lang="ru-RU" dirty="0"/>
          </a:p>
        </p:txBody>
      </p:sp>
      <p:pic>
        <p:nvPicPr>
          <p:cNvPr id="5" name="Содержимое 4" descr="4.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88330"/>
            <a:ext cx="4536504" cy="2551783"/>
          </a:xfrm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1960" y="3789040"/>
            <a:ext cx="4059238" cy="256016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3687" y="1524000"/>
            <a:ext cx="649662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Песни пели на войне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Лебедев – Кумач Василий Иванович</a:t>
            </a:r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66552"/>
            <a:ext cx="4059238" cy="2286895"/>
          </a:xfrm>
        </p:spPr>
      </p:pic>
      <p:pic>
        <p:nvPicPr>
          <p:cNvPr id="6" name="Содержимое 5" descr="6.1 лебедев- кумач вас иван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64373" y="1524000"/>
            <a:ext cx="3226892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8192911" cy="52565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Лидия Русланова</a:t>
            </a:r>
            <a:endParaRPr lang="ru-RU" dirty="0"/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4933583" cy="3705669"/>
          </a:xfrm>
        </p:spPr>
      </p:pic>
      <p:pic>
        <p:nvPicPr>
          <p:cNvPr id="6" name="Содержимое 5" descr="8.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80112" y="2924944"/>
            <a:ext cx="3020144" cy="302014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</a:t>
            </a:r>
            <a:r>
              <a:rPr lang="ru-RU" b="1" dirty="0" smtClean="0"/>
              <a:t>. </a:t>
            </a:r>
            <a:r>
              <a:rPr lang="ru-RU" b="1" dirty="0" smtClean="0"/>
              <a:t>Исаковский 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/>
              <a:t>М. </a:t>
            </a:r>
            <a:r>
              <a:rPr lang="ru-RU" b="1" dirty="0" err="1" smtClean="0"/>
              <a:t>Блантер</a:t>
            </a:r>
            <a:endParaRPr lang="ru-RU" dirty="0"/>
          </a:p>
        </p:txBody>
      </p:sp>
      <p:pic>
        <p:nvPicPr>
          <p:cNvPr id="5" name="Содержимое 4" descr="9.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3168352" cy="4435693"/>
          </a:xfrm>
        </p:spPr>
      </p:pic>
      <p:pic>
        <p:nvPicPr>
          <p:cNvPr id="6" name="Содержимое 5" descr="9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57616" y="1524000"/>
            <a:ext cx="3240405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50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Музыкальная гостиная: </vt:lpstr>
      <vt:lpstr>Слайд 2</vt:lpstr>
      <vt:lpstr>Слайд 3</vt:lpstr>
      <vt:lpstr>Фрагменты из фильма «В бой идут одни старики»</vt:lpstr>
      <vt:lpstr>Песни пели на войне</vt:lpstr>
      <vt:lpstr>Лебедев – Кумач Василий Иванович</vt:lpstr>
      <vt:lpstr>Слайд 7</vt:lpstr>
      <vt:lpstr>Лидия Русланова</vt:lpstr>
      <vt:lpstr>М. Исаковский и   М. Блантер</vt:lpstr>
      <vt:lpstr>Песня «Катюша»</vt:lpstr>
      <vt:lpstr>Слайд 11</vt:lpstr>
      <vt:lpstr>Частушки </vt:lpstr>
      <vt:lpstr>Вальс</vt:lpstr>
      <vt:lpstr>«Специальная военная операция»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гостиная: </dc:title>
  <dc:creator>Админ</dc:creator>
  <cp:lastModifiedBy>Админ</cp:lastModifiedBy>
  <cp:revision>1</cp:revision>
  <dcterms:created xsi:type="dcterms:W3CDTF">2025-02-04T07:21:23Z</dcterms:created>
  <dcterms:modified xsi:type="dcterms:W3CDTF">2025-02-04T07:51:35Z</dcterms:modified>
</cp:coreProperties>
</file>