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642918"/>
            <a:ext cx="7215238" cy="5357850"/>
          </a:xfrm>
        </p:spPr>
        <p:txBody>
          <a:bodyPr>
            <a:normAutofit/>
          </a:bodyPr>
          <a:lstStyle/>
          <a:p>
            <a:endParaRPr lang="ru-RU" sz="8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8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нафера</a:t>
            </a:r>
            <a:endParaRPr lang="ru-RU" sz="8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1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2015-11-10T19:24:16Z</dcterms:created>
  <dcterms:modified xsi:type="dcterms:W3CDTF">2015-11-10T19:56:58Z</dcterms:modified>
</cp:coreProperties>
</file>