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53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718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24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031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53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474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6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5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47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15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13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FA541-EC7A-4A0C-9740-3814BB9FD112}" type="datetimeFigureOut">
              <a:rPr lang="ru-RU" smtClean="0"/>
              <a:t>21.02.2022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05832-7F41-46EE-B46F-494FBF8E3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316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44" y="0"/>
            <a:ext cx="10289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2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731" y="557212"/>
            <a:ext cx="9784080" cy="618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29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83" y="571500"/>
            <a:ext cx="10776857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88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512" y="576262"/>
            <a:ext cx="8562975" cy="57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24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cerg1</dc:creator>
  <cp:lastModifiedBy>cerg1</cp:lastModifiedBy>
  <cp:revision>3</cp:revision>
  <dcterms:created xsi:type="dcterms:W3CDTF">2022-02-21T10:32:10Z</dcterms:created>
  <dcterms:modified xsi:type="dcterms:W3CDTF">2022-02-21T11:22:08Z</dcterms:modified>
</cp:coreProperties>
</file>