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6" r:id="rId4"/>
    <p:sldId id="263" r:id="rId5"/>
    <p:sldId id="273" r:id="rId6"/>
    <p:sldId id="274" r:id="rId7"/>
    <p:sldId id="259" r:id="rId8"/>
    <p:sldId id="260" r:id="rId9"/>
    <p:sldId id="265" r:id="rId10"/>
    <p:sldId id="275" r:id="rId11"/>
    <p:sldId id="267" r:id="rId12"/>
    <p:sldId id="277" r:id="rId13"/>
    <p:sldId id="269" r:id="rId14"/>
    <p:sldId id="270" r:id="rId15"/>
    <p:sldId id="271" r:id="rId16"/>
    <p:sldId id="279" r:id="rId17"/>
    <p:sldId id="278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90" autoAdjust="0"/>
  </p:normalViewPr>
  <p:slideViewPr>
    <p:cSldViewPr snapToGrid="0">
      <p:cViewPr varScale="1">
        <p:scale>
          <a:sx n="78" d="100"/>
          <a:sy n="78" d="100"/>
        </p:scale>
        <p:origin x="850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69CCA-1F93-438E-A63F-3388EB8106F9}" type="datetimeFigureOut">
              <a:rPr lang="ru-RU" smtClean="0"/>
              <a:t>27.12.2025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DD394-C23E-4C77-B476-94E04D93F84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9115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69CCA-1F93-438E-A63F-3388EB8106F9}" type="datetimeFigureOut">
              <a:rPr lang="ru-RU" smtClean="0"/>
              <a:t>27.12.2025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DD394-C23E-4C77-B476-94E04D93F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808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69CCA-1F93-438E-A63F-3388EB8106F9}" type="datetimeFigureOut">
              <a:rPr lang="ru-RU" smtClean="0"/>
              <a:t>27.12.2025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DD394-C23E-4C77-B476-94E04D93F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203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69CCA-1F93-438E-A63F-3388EB8106F9}" type="datetimeFigureOut">
              <a:rPr lang="ru-RU" smtClean="0"/>
              <a:t>27.12.2025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DD394-C23E-4C77-B476-94E04D93F84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457129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69CCA-1F93-438E-A63F-3388EB8106F9}" type="datetimeFigureOut">
              <a:rPr lang="ru-RU" smtClean="0"/>
              <a:t>27.12.2025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DD394-C23E-4C77-B476-94E04D93F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404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69CCA-1F93-438E-A63F-3388EB8106F9}" type="datetimeFigureOut">
              <a:rPr lang="ru-RU" smtClean="0"/>
              <a:t>27.12.2025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DD394-C23E-4C77-B476-94E04D93F84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903024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69CCA-1F93-438E-A63F-3388EB8106F9}" type="datetimeFigureOut">
              <a:rPr lang="ru-RU" smtClean="0"/>
              <a:t>27.12.2025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DD394-C23E-4C77-B476-94E04D93F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40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69CCA-1F93-438E-A63F-3388EB8106F9}" type="datetimeFigureOut">
              <a:rPr lang="ru-RU" smtClean="0"/>
              <a:t>27.12.2025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DD394-C23E-4C77-B476-94E04D93F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898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69CCA-1F93-438E-A63F-3388EB8106F9}" type="datetimeFigureOut">
              <a:rPr lang="ru-RU" smtClean="0"/>
              <a:t>27.12.2025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DD394-C23E-4C77-B476-94E04D93F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689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69CCA-1F93-438E-A63F-3388EB8106F9}" type="datetimeFigureOut">
              <a:rPr lang="ru-RU" smtClean="0"/>
              <a:t>27.12.2025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DD394-C23E-4C77-B476-94E04D93F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10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69CCA-1F93-438E-A63F-3388EB8106F9}" type="datetimeFigureOut">
              <a:rPr lang="ru-RU" smtClean="0"/>
              <a:t>27.12.2025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DD394-C23E-4C77-B476-94E04D93F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74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69CCA-1F93-438E-A63F-3388EB8106F9}" type="datetimeFigureOut">
              <a:rPr lang="ru-RU" smtClean="0"/>
              <a:t>27.12.2025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DD394-C23E-4C77-B476-94E04D93F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191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69CCA-1F93-438E-A63F-3388EB8106F9}" type="datetimeFigureOut">
              <a:rPr lang="ru-RU" smtClean="0"/>
              <a:t>27.12.2025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DD394-C23E-4C77-B476-94E04D93F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289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69CCA-1F93-438E-A63F-3388EB8106F9}" type="datetimeFigureOut">
              <a:rPr lang="ru-RU" smtClean="0"/>
              <a:t>27.12.2025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DD394-C23E-4C77-B476-94E04D93F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79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69CCA-1F93-438E-A63F-3388EB8106F9}" type="datetimeFigureOut">
              <a:rPr lang="ru-RU" smtClean="0"/>
              <a:t>27.12.2025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DD394-C23E-4C77-B476-94E04D93F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402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69CCA-1F93-438E-A63F-3388EB8106F9}" type="datetimeFigureOut">
              <a:rPr lang="ru-RU" smtClean="0"/>
              <a:t>27.12.2025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DD394-C23E-4C77-B476-94E04D93F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390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69CCA-1F93-438E-A63F-3388EB8106F9}" type="datetimeFigureOut">
              <a:rPr lang="ru-RU" smtClean="0"/>
              <a:t>27.12.2025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DD394-C23E-4C77-B476-94E04D93F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072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FD69CCA-1F93-438E-A63F-3388EB8106F9}" type="datetimeFigureOut">
              <a:rPr lang="ru-RU" smtClean="0"/>
              <a:t>27.12.2025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70DD394-C23E-4C77-B476-94E04D93F8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245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11" Type="http://schemas.openxmlformats.org/officeDocument/2006/relationships/image" Target="../media/image12.jpg"/><Relationship Id="rId5" Type="http://schemas.openxmlformats.org/officeDocument/2006/relationships/image" Target="../media/image6.jpg"/><Relationship Id="rId10" Type="http://schemas.openxmlformats.org/officeDocument/2006/relationships/image" Target="../media/image11.jpg"/><Relationship Id="rId4" Type="http://schemas.openxmlformats.org/officeDocument/2006/relationships/image" Target="../media/image5.jpg"/><Relationship Id="rId9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Шестеренки - скачать бесплатный шаблон для создания презентации PowerPoint  на тему Промышленнос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768" y="7937"/>
            <a:ext cx="12240768" cy="68854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33796" y="2278544"/>
            <a:ext cx="1009402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n w="50800"/>
                <a:solidFill>
                  <a:schemeClr val="bg2"/>
                </a:solidFill>
                <a:latin typeface="Segoe Print" panose="02000600000000000000" pitchFamily="2" charset="0"/>
              </a:rPr>
              <a:t>Открытое занятие</a:t>
            </a:r>
          </a:p>
          <a:p>
            <a:pPr algn="ctr"/>
            <a:r>
              <a:rPr lang="ru-RU" sz="3200" b="1" dirty="0">
                <a:ln w="50800"/>
                <a:solidFill>
                  <a:schemeClr val="bg2"/>
                </a:solidFill>
                <a:latin typeface="Segoe Print" panose="02000600000000000000" pitchFamily="2" charset="0"/>
              </a:rPr>
              <a:t>участника областного конкурса </a:t>
            </a:r>
          </a:p>
          <a:p>
            <a:pPr algn="ctr"/>
            <a:r>
              <a:rPr lang="ru-RU" sz="3200" b="1" dirty="0">
                <a:ln w="50800"/>
                <a:solidFill>
                  <a:schemeClr val="bg2"/>
                </a:solidFill>
                <a:latin typeface="Segoe Print" panose="02000600000000000000" pitchFamily="2" charset="0"/>
              </a:rPr>
              <a:t>профессионального мастерства</a:t>
            </a:r>
          </a:p>
          <a:p>
            <a:pPr algn="ctr"/>
            <a:r>
              <a:rPr lang="ru-RU" sz="3200" b="1" dirty="0">
                <a:ln w="50800"/>
                <a:solidFill>
                  <a:schemeClr val="bg2"/>
                </a:solidFill>
                <a:latin typeface="Segoe Print" panose="02000600000000000000" pitchFamily="2" charset="0"/>
              </a:rPr>
              <a:t>«Сердце отдаю детям»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78178" y="160338"/>
            <a:ext cx="54483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n w="50800"/>
                <a:solidFill>
                  <a:schemeClr val="bg2"/>
                </a:solidFill>
                <a:latin typeface="Segoe Print" panose="02000600000000000000" pitchFamily="2" charset="0"/>
              </a:rPr>
              <a:t>Муниципальное бюджетное учреждение</a:t>
            </a:r>
          </a:p>
          <a:p>
            <a:pPr algn="ctr"/>
            <a:r>
              <a:rPr lang="ru-RU" b="1" dirty="0">
                <a:ln w="50800"/>
                <a:solidFill>
                  <a:schemeClr val="bg2"/>
                </a:solidFill>
                <a:latin typeface="Segoe Print" panose="02000600000000000000" pitchFamily="2" charset="0"/>
              </a:rPr>
              <a:t>дополнительного образования </a:t>
            </a:r>
          </a:p>
          <a:p>
            <a:pPr algn="ctr"/>
            <a:r>
              <a:rPr lang="ru-RU" b="1" dirty="0">
                <a:ln w="50800"/>
                <a:solidFill>
                  <a:schemeClr val="bg2"/>
                </a:solidFill>
                <a:latin typeface="Segoe Print" panose="02000600000000000000" pitchFamily="2" charset="0"/>
              </a:rPr>
              <a:t>Станция юных техников города Гуково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59532" y="5260769"/>
            <a:ext cx="62226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>
                <a:ln w="50800"/>
                <a:solidFill>
                  <a:srgbClr val="FF0066"/>
                </a:solidFill>
                <a:latin typeface="Segoe Print" panose="02000600000000000000" pitchFamily="2" charset="0"/>
              </a:rPr>
              <a:t>педагог дополнительного образования, руководитель объединения «Конструирование» </a:t>
            </a:r>
          </a:p>
          <a:p>
            <a:pPr lvl="0" algn="ctr"/>
            <a:r>
              <a:rPr lang="ru-RU" b="1" dirty="0">
                <a:ln w="50800"/>
                <a:solidFill>
                  <a:srgbClr val="FF0066"/>
                </a:solidFill>
                <a:latin typeface="Segoe Print" panose="02000600000000000000" pitchFamily="2" charset="0"/>
              </a:rPr>
              <a:t>Айдамирова Елена Петровна</a:t>
            </a:r>
            <a:endParaRPr lang="ru-RU" dirty="0">
              <a:solidFill>
                <a:schemeClr val="bg2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9194" y="210172"/>
            <a:ext cx="2034235" cy="1713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002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95106" y="2113808"/>
            <a:ext cx="437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трактор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614" t="9115" b="11543"/>
          <a:stretch/>
        </p:blipFill>
        <p:spPr>
          <a:xfrm rot="16200000">
            <a:off x="1228475" y="-710349"/>
            <a:ext cx="4249683" cy="62190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0006" r="11536"/>
          <a:stretch/>
        </p:blipFill>
        <p:spPr>
          <a:xfrm>
            <a:off x="6286670" y="2483139"/>
            <a:ext cx="5656513" cy="4055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9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5613" y="295930"/>
            <a:ext cx="5728580" cy="53448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17442" b="10954"/>
          <a:stretch/>
        </p:blipFill>
        <p:spPr>
          <a:xfrm rot="5400000">
            <a:off x="6610251" y="-376659"/>
            <a:ext cx="3622926" cy="46118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6320" y="3443345"/>
            <a:ext cx="3244279" cy="318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7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215" y="130629"/>
            <a:ext cx="7896858" cy="6097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8732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6" t="4328" r="10135" b="5109"/>
          <a:stretch/>
        </p:blipFill>
        <p:spPr>
          <a:xfrm>
            <a:off x="6638307" y="261257"/>
            <a:ext cx="4310743" cy="62107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63" b="19654"/>
          <a:stretch/>
        </p:blipFill>
        <p:spPr>
          <a:xfrm>
            <a:off x="496041" y="771895"/>
            <a:ext cx="5598173" cy="467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0406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ердце презен\щ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89" r="2933" b="63106"/>
          <a:stretch/>
        </p:blipFill>
        <p:spPr bwMode="auto">
          <a:xfrm>
            <a:off x="902525" y="1962445"/>
            <a:ext cx="5795159" cy="404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12519" y="195736"/>
            <a:ext cx="104977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Щелевой замок – разъемное соединение деталей. Изделие с таким соединением легко собирается и разбирается.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6312" y="4773449"/>
            <a:ext cx="2415845" cy="18916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6312" y="1765396"/>
            <a:ext cx="2261465" cy="284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6989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сердце презен\нож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66" b="4124"/>
          <a:stretch/>
        </p:blipFill>
        <p:spPr bwMode="auto">
          <a:xfrm>
            <a:off x="765773" y="1294408"/>
            <a:ext cx="6162787" cy="4429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5774" y="308758"/>
            <a:ext cx="9352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ПРАВИЛА БЕЗОПАСНОЙ РАБОТЫ С НОЖОМ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35424" b="23827"/>
          <a:stretch/>
        </p:blipFill>
        <p:spPr>
          <a:xfrm>
            <a:off x="7196445" y="2018805"/>
            <a:ext cx="4635430" cy="3075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67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 t="4849" r="2164" b="8917"/>
          <a:stretch/>
        </p:blipFill>
        <p:spPr>
          <a:xfrm>
            <a:off x="1452907" y="955089"/>
            <a:ext cx="5536577" cy="52740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53195" y="308758"/>
            <a:ext cx="7196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ТЕХНОЛОГИЧЕСКАЯ КАРТА ИЗГОТОВЛЕНИЯ МОДЕЛИ «КУВЫРОК»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1119" t="3976" r="18920" b="1168"/>
          <a:stretch/>
        </p:blipFill>
        <p:spPr>
          <a:xfrm rot="16200000">
            <a:off x="8160647" y="1762712"/>
            <a:ext cx="2763046" cy="4016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327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6903" y="760021"/>
            <a:ext cx="967839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/>
              <a:t>СПАСИБО </a:t>
            </a:r>
          </a:p>
          <a:p>
            <a:pPr algn="ctr"/>
            <a:r>
              <a:rPr lang="ru-RU" sz="6600" dirty="0"/>
              <a:t>ЗА ОТЛИЧНУЮ </a:t>
            </a:r>
          </a:p>
          <a:p>
            <a:pPr algn="ctr"/>
            <a:r>
              <a:rPr lang="ru-RU" sz="6600" dirty="0"/>
              <a:t>РАБОТУ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1915" t="6229" r="22078" b="53105"/>
          <a:stretch/>
        </p:blipFill>
        <p:spPr>
          <a:xfrm>
            <a:off x="7665520" y="3515097"/>
            <a:ext cx="3391367" cy="246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152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Шестеренки - скачать бесплатный шаблон для создания презентации PowerPoint  на тему Промышленнос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"/>
            <a:ext cx="12240768" cy="68854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73828" y="629392"/>
            <a:ext cx="795646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chemeClr val="accent5"/>
                </a:solidFill>
              </a:rPr>
              <a:t>Конструирование – это процесс создания новых объектов, конструкций и систем из различных материалов.</a:t>
            </a:r>
          </a:p>
        </p:txBody>
      </p:sp>
    </p:spTree>
    <p:extLst>
      <p:ext uri="{BB962C8B-B14F-4D97-AF65-F5344CB8AC3E}">
        <p14:creationId xmlns:p14="http://schemas.microsoft.com/office/powerpoint/2010/main" val="1007572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89" y="459061"/>
            <a:ext cx="2577873" cy="19334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35" b="29004"/>
          <a:stretch/>
        </p:blipFill>
        <p:spPr>
          <a:xfrm>
            <a:off x="3949790" y="459223"/>
            <a:ext cx="3092278" cy="18990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29" y="2699863"/>
            <a:ext cx="3065146" cy="15296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486" y="2699863"/>
            <a:ext cx="2678175" cy="15038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102" y="371203"/>
            <a:ext cx="2844070" cy="21748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926" y="4908528"/>
            <a:ext cx="2280044" cy="17892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29" y="4536887"/>
            <a:ext cx="3356851" cy="19069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07" y="3602593"/>
            <a:ext cx="1925632" cy="23845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926" y="2556800"/>
            <a:ext cx="1747884" cy="224877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967" y="4357544"/>
            <a:ext cx="2217555" cy="226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24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4" y="127659"/>
            <a:ext cx="3230090" cy="24225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99" y="2940914"/>
            <a:ext cx="3031545" cy="27400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469" y="258287"/>
            <a:ext cx="3102797" cy="242256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67" b="9367"/>
          <a:stretch/>
        </p:blipFill>
        <p:spPr>
          <a:xfrm>
            <a:off x="4267199" y="3621974"/>
            <a:ext cx="3330685" cy="287627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49" b="7186"/>
          <a:stretch/>
        </p:blipFill>
        <p:spPr>
          <a:xfrm>
            <a:off x="8063375" y="3004457"/>
            <a:ext cx="3102797" cy="28654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30131" y="484531"/>
            <a:ext cx="2927880" cy="251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582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858" y="546264"/>
            <a:ext cx="5907085" cy="5502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393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91294" y="5947557"/>
            <a:ext cx="7528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Плитка потолочная </a:t>
            </a:r>
            <a:r>
              <a:rPr lang="ru-RU" sz="2400" b="1" dirty="0" err="1"/>
              <a:t>пенополистироловая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675605">
            <a:off x="1003712" y="273133"/>
            <a:ext cx="3817670" cy="50902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20301" b="19921"/>
          <a:stretch/>
        </p:blipFill>
        <p:spPr>
          <a:xfrm rot="1243557">
            <a:off x="6080402" y="1730174"/>
            <a:ext cx="5407955" cy="4310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741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489" y="302189"/>
            <a:ext cx="4252632" cy="60185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676" y="319748"/>
            <a:ext cx="4500747" cy="600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8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19" y="552170"/>
            <a:ext cx="4050927" cy="57159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447" y="975433"/>
            <a:ext cx="6850225" cy="5045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5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268" y="3375964"/>
            <a:ext cx="5533901" cy="34820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578922" y="1293501"/>
            <a:ext cx="6550254" cy="42513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268" y="207818"/>
            <a:ext cx="5687927" cy="3004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1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TM02900771[[fn=Сектор]]</Template>
  <TotalTime>613</TotalTime>
  <Words>85</Words>
  <Application>Microsoft Office PowerPoint</Application>
  <PresentationFormat>Широкоэкранный</PresentationFormat>
  <Paragraphs>18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Century Gothic</vt:lpstr>
      <vt:lpstr>Segoe Print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Andrej05</dc:creator>
  <cp:lastModifiedBy>USER</cp:lastModifiedBy>
  <cp:revision>40</cp:revision>
  <dcterms:created xsi:type="dcterms:W3CDTF">2024-10-22T13:12:30Z</dcterms:created>
  <dcterms:modified xsi:type="dcterms:W3CDTF">2025-12-27T17:47:07Z</dcterms:modified>
</cp:coreProperties>
</file>