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0" r:id="rId3"/>
    <p:sldId id="291" r:id="rId4"/>
    <p:sldId id="292" r:id="rId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6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2E5C4-BDDB-4670-84CF-2BA60DBAD708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BB691-114B-4D8B-B177-DC716FF13F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Казаки Брединского района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G:\МУЗЕЙ\3 методическая работа\2 Мероприятия МКУК БРИКМ Сценарии\мероприятия  2021\ОВО\герои Отечеств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G:\МУЗЕЙ\3 методическая работа\2 Мероприятия МКУК БРИКМ Сценарии\мероприятия  2021\ОВО\герои Отечества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Светлана\Desktop\конкурсы 2022-23\герои Отечества -наши земляки\Кейс 1\без фуражки коновалов тимофей с супругойи1237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7574"/>
            <a:ext cx="2411175" cy="33940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67494"/>
            <a:ext cx="2160240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Коновалов Тимофей</a:t>
            </a:r>
            <a:endParaRPr lang="ru-RU" dirty="0"/>
          </a:p>
        </p:txBody>
      </p:sp>
      <p:pic>
        <p:nvPicPr>
          <p:cNvPr id="1027" name="Picture 3" descr="C:\Users\Светлана\Desktop\конкурсы 2022-23\герои Отечества -наши земляки\Кейс 1\Пестряков Родион Михайлович, казак Могутов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563638"/>
            <a:ext cx="3452813" cy="23042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51920" y="483518"/>
            <a:ext cx="2160240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Пестряков Родион Михайлович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267494"/>
            <a:ext cx="2160240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Горбунов Андрей Ильич</a:t>
            </a:r>
            <a:endParaRPr lang="ru-RU" dirty="0"/>
          </a:p>
        </p:txBody>
      </p:sp>
      <p:pic>
        <p:nvPicPr>
          <p:cNvPr id="1028" name="Picture 4" descr="D:\с 1 каб\Ученик года 2021-Горбунова\Горбунова\казак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059582"/>
            <a:ext cx="2296814" cy="3521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97480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213</TotalTime>
  <Words>12</Words>
  <Application>Microsoft Office PowerPoint</Application>
  <PresentationFormat>Экран (16:9)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Казаки Брединского района</vt:lpstr>
      <vt:lpstr>Слайд 2</vt:lpstr>
      <vt:lpstr>Слайд 3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skoyu</dc:creator>
  <cp:lastModifiedBy>Светлана</cp:lastModifiedBy>
  <cp:revision>26</cp:revision>
  <dcterms:created xsi:type="dcterms:W3CDTF">2021-03-24T18:36:11Z</dcterms:created>
  <dcterms:modified xsi:type="dcterms:W3CDTF">2022-10-16T17:07:23Z</dcterms:modified>
</cp:coreProperties>
</file>