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6" r:id="rId3"/>
    <p:sldId id="264" r:id="rId4"/>
    <p:sldId id="265" r:id="rId5"/>
    <p:sldId id="266" r:id="rId6"/>
    <p:sldId id="259" r:id="rId7"/>
    <p:sldId id="260" r:id="rId8"/>
    <p:sldId id="261" r:id="rId9"/>
    <p:sldId id="262" r:id="rId10"/>
    <p:sldId id="268" r:id="rId11"/>
    <p:sldId id="258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D015B-0099-4C2E-BBA3-0B1B10F4EEF5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9832B-7C00-4259-906F-D33B17E5D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9832B-7C00-4259-906F-D33B17E5D11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9832B-7C00-4259-906F-D33B17E5D11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6246F-55CC-4FA5-811A-84887182A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9bdac_9ed90244_S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 rot="370228">
            <a:off x="8012987" y="698127"/>
            <a:ext cx="1080790" cy="992758"/>
          </a:xfrm>
          <a:prstGeom prst="rect">
            <a:avLst/>
          </a:prstGeom>
        </p:spPr>
      </p:pic>
      <p:pic>
        <p:nvPicPr>
          <p:cNvPr id="7" name="Рисунок 6" descr="0_9bdac_9ed90244_S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 rot="17799324">
            <a:off x="8120051" y="-119829"/>
            <a:ext cx="1080790" cy="992758"/>
          </a:xfrm>
          <a:prstGeom prst="rect">
            <a:avLst/>
          </a:prstGeom>
        </p:spPr>
      </p:pic>
      <p:pic>
        <p:nvPicPr>
          <p:cNvPr id="9" name="Рисунок 8" descr="0_9bdac_9ed90244_S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 rot="10477020">
            <a:off x="7045075" y="-237269"/>
            <a:ext cx="1080790" cy="992758"/>
          </a:xfrm>
          <a:prstGeom prst="rect">
            <a:avLst/>
          </a:prstGeom>
        </p:spPr>
      </p:pic>
      <p:pic>
        <p:nvPicPr>
          <p:cNvPr id="10" name="Рисунок 9" descr="0_9bdaa_2b3021d0_S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 rot="4042607">
            <a:off x="-399320" y="5398078"/>
            <a:ext cx="1904762" cy="13333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&#1088;&#1072;&#1073;&#1086;&#1095;&#1080;&#1081;%20&#1089;&#1090;&#1086;&#1083;\&#1090;&#1077;&#1082;&#1091;&#1097;&#1080;&#1077;%20&#1076;&#1086;&#1082;&#1091;&#1084;&#1077;&#1085;&#1090;&#1099;\&#1050;&#1054;&#1053;&#1050;&#1059;&#1056;&#1057;%20&#1056;&#1086;&#1076;%20&#1089;&#1086;&#1073;&#1088;%201\&#1042;&#1099;&#1089;&#1090;&#1091;&#1087;&#1083;&#1077;&#1085;&#1080;&#1077;%20&#1076;&#1077;&#1090;&#1077;&#1081;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&#1088;&#1072;&#1073;&#1086;&#1095;&#1080;&#1081;%20&#1089;&#1090;&#1086;&#1083;\&#1090;&#1077;&#1082;&#1091;&#1097;&#1080;&#1077;%20&#1076;&#1086;&#1082;&#1091;&#1084;&#1077;&#1085;&#1090;&#1099;\&#1050;&#1054;&#1053;&#1050;&#1059;&#1056;&#1057;%20&#1056;&#1086;&#1076;%20&#1089;&#1086;&#1073;&#1088;%201\&#1054;%20&#1074;&#1088;&#1077;&#1076;&#1077;%20&#1085;&#1072;&#1088;&#1082;&#1086;&#1090;&#1080;&#1082;&#1086;&#1074;%20&#1075;&#1086;&#1090;&#1086;&#1074;&#1099;&#1081;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772400" cy="14700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ПРОТЯНУ ТЕБЕ РУКУ…</a:t>
            </a:r>
            <a:b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</a:p>
        </p:txBody>
      </p:sp>
      <p:sp>
        <p:nvSpPr>
          <p:cNvPr id="2054" name="Подзаголовок 5"/>
          <p:cNvSpPr txBox="1">
            <a:spLocks/>
          </p:cNvSpPr>
          <p:nvPr/>
        </p:nvSpPr>
        <p:spPr bwMode="auto">
          <a:xfrm>
            <a:off x="2195513" y="2500313"/>
            <a:ext cx="18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20000"/>
              </a:spcBef>
              <a:buFont typeface="Arial" charset="0"/>
              <a:buNone/>
            </a:pPr>
            <a:endParaRPr lang="ru-RU" sz="1400" i="1"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92546" y="5013176"/>
            <a:ext cx="5251454" cy="163121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Социальный педагог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 высшей квалификационной категории 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МКОУ СОШ № 6 </a:t>
            </a: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 им. Г.В. Батищева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с</a:t>
            </a: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. </a:t>
            </a: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Гофицкое Петровский </a:t>
            </a: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район Ставропольский край</a:t>
            </a:r>
          </a:p>
          <a:p>
            <a:pPr algn="ctr">
              <a:buNone/>
            </a:pPr>
            <a:r>
              <a:rPr lang="ru-RU" sz="2000" dirty="0" err="1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Коленкина</a:t>
            </a: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 Ольга Михайловна</a:t>
            </a:r>
          </a:p>
        </p:txBody>
      </p:sp>
      <p:pic>
        <p:nvPicPr>
          <p:cNvPr id="1026" name="Picture 2" descr="H:\конкурс 24ю12.16\на род собр\пав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296143" cy="1474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04664"/>
            <a:ext cx="77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Вечная детская мудрость</a:t>
            </a:r>
          </a:p>
        </p:txBody>
      </p:sp>
      <p:pic>
        <p:nvPicPr>
          <p:cNvPr id="5" name="Выступление дете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1412776"/>
            <a:ext cx="6732240" cy="5049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8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конкурс 24ю12.16\на род собр\стих на собра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865" y="692696"/>
            <a:ext cx="7301103" cy="5624249"/>
          </a:xfrm>
          <a:prstGeom prst="rect">
            <a:avLst/>
          </a:prstGeom>
          <a:noFill/>
        </p:spPr>
      </p:pic>
      <p:pic>
        <p:nvPicPr>
          <p:cNvPr id="4" name="Picture 2" descr="H:\конкурс 24ю12.16\на род собр\пав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1296143" cy="1474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8002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ПРОТЯНУ ТЕБЕ РУКУ…</a:t>
            </a:r>
            <a:b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</a:p>
        </p:txBody>
      </p:sp>
      <p:sp>
        <p:nvSpPr>
          <p:cNvPr id="2054" name="Подзаголовок 5"/>
          <p:cNvSpPr txBox="1">
            <a:spLocks/>
          </p:cNvSpPr>
          <p:nvPr/>
        </p:nvSpPr>
        <p:spPr bwMode="auto">
          <a:xfrm>
            <a:off x="2195513" y="2500313"/>
            <a:ext cx="18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20000"/>
              </a:spcBef>
              <a:buFont typeface="Arial" charset="0"/>
              <a:buNone/>
            </a:pPr>
            <a:endParaRPr lang="ru-RU" sz="1400" i="1">
              <a:latin typeface="Calibri" pitchFamily="34" charset="0"/>
            </a:endParaRPr>
          </a:p>
        </p:txBody>
      </p:sp>
      <p:pic>
        <p:nvPicPr>
          <p:cNvPr id="1026" name="Picture 2" descr="H:\конкурс 24ю12.16\на род собр\пав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296143" cy="1474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 вреде наркотиков готовы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0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484313"/>
            <a:ext cx="5040560" cy="5041031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Проблема наркомании затрагивает  около </a:t>
            </a:r>
            <a:r>
              <a:rPr lang="ru-RU" sz="2800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30 млн.</a:t>
            </a: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человек, то есть практически  </a:t>
            </a:r>
            <a:r>
              <a:rPr lang="ru-RU" sz="2800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каждого пятого</a:t>
            </a: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жителя страны.   </a:t>
            </a:r>
          </a:p>
          <a:p>
            <a:pPr>
              <a:buFont typeface="Wingdings" pitchFamily="2" charset="2"/>
              <a:buNone/>
            </a:pPr>
            <a:endParaRPr lang="ru-RU" sz="2800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         Сегодня в России не   осталось ни одного  региона,  где не были бы зафиксированы  случаи употребления наркотиков или их  распространения. </a:t>
            </a:r>
          </a:p>
          <a:p>
            <a:pPr algn="just">
              <a:buFont typeface="Wingdings" pitchFamily="2" charset="2"/>
              <a:buNone/>
            </a:pPr>
            <a:endParaRPr lang="ru-RU" sz="2800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         По данным международной организации «Врачи без границ», уже сегодня в России </a:t>
            </a: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3 до 4 млн.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наркоманов, а некоторыми специалистами их число оценивается даже выше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млн.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чел.</a:t>
            </a:r>
          </a:p>
        </p:txBody>
      </p:sp>
      <p:pic>
        <p:nvPicPr>
          <p:cNvPr id="14348" name="Picture 12" descr="НАРКОТИКИ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lum bright="14000" contrast="18000"/>
          </a:blip>
          <a:srcRect/>
          <a:stretch>
            <a:fillRect/>
          </a:stretch>
        </p:blipFill>
        <p:spPr>
          <a:xfrm>
            <a:off x="5454649" y="1600200"/>
            <a:ext cx="2988195" cy="2692896"/>
          </a:xfrm>
          <a:noFill/>
        </p:spPr>
      </p:pic>
      <p:pic>
        <p:nvPicPr>
          <p:cNvPr id="5" name="Picture 2" descr="H:\конкурс 24ю12.16\на род собр\пав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96143" cy="1474448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547664" y="188640"/>
            <a:ext cx="5976664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НАРКОМАНИЯ В РОССИИ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5" descr="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620688"/>
            <a:ext cx="26479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7" descr="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924944"/>
            <a:ext cx="25923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276600" y="3500438"/>
            <a:ext cx="539908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8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</a:t>
            </a:r>
            <a:r>
              <a:rPr lang="ru-RU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Средний возраст приобщения к наркотикам в России составляет </a:t>
            </a:r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15-17 лет</a:t>
            </a:r>
            <a:r>
              <a:rPr lang="ru-RU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,  но участились случаи первичного употребления </a:t>
            </a:r>
            <a:r>
              <a:rPr lang="ru-RU" sz="24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наркотиков </a:t>
            </a:r>
            <a:r>
              <a:rPr lang="ru-RU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детьми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11-13 лет.  </a:t>
            </a:r>
            <a:r>
              <a:rPr lang="ru-RU" sz="24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Отмечены  </a:t>
            </a:r>
            <a:r>
              <a:rPr lang="ru-RU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и случаи </a:t>
            </a:r>
            <a:r>
              <a:rPr lang="ru-RU" sz="24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употребления </a:t>
            </a:r>
            <a:r>
              <a:rPr lang="ru-RU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наркотиков детьми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6-7 лет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1331640" y="476672"/>
            <a:ext cx="43211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</a:t>
            </a:r>
            <a:r>
              <a:rPr lang="ru-RU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Наркомания в России продолжает "молодеть". По последним данным, 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более 60 % </a:t>
            </a:r>
            <a:r>
              <a:rPr lang="ru-RU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наркоманов - люди в  возрасте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18-30 лет </a:t>
            </a:r>
            <a:r>
              <a:rPr lang="ru-RU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u="sng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почти 20 % - школьники</a:t>
            </a:r>
            <a:r>
              <a:rPr lang="ru-RU" sz="2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" name="Picture 2" descr="H:\конкурс 24ю12.16\на род собр\пав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96143" cy="1474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16832"/>
            <a:ext cx="4824536" cy="3384376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None/>
            </a:pPr>
            <a:r>
              <a:rPr lang="ru-RU" sz="2400" b="1" dirty="0" smtClean="0">
                <a:latin typeface="Arial" charset="0"/>
              </a:rPr>
              <a:t/>
            </a:r>
            <a:br>
              <a:rPr lang="ru-RU" sz="2400" b="1" dirty="0" smtClean="0">
                <a:latin typeface="Arial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Каждый год в стране от передозировки наркотиков умирает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200 000 человек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 них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16 тысяч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в Ставропольском крае и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3200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в г. Ставрополе.</a:t>
            </a:r>
          </a:p>
        </p:txBody>
      </p:sp>
      <p:pic>
        <p:nvPicPr>
          <p:cNvPr id="15365" name="Picture 5" descr="injectio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6056" y="1340768"/>
            <a:ext cx="3437432" cy="2160017"/>
          </a:xfrm>
          <a:noFill/>
        </p:spPr>
      </p:pic>
      <p:pic>
        <p:nvPicPr>
          <p:cNvPr id="15372" name="Picture 12" descr="narkota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36096" y="4365104"/>
            <a:ext cx="2954982" cy="2070910"/>
          </a:xfrm>
          <a:noFill/>
        </p:spPr>
      </p:pic>
      <p:pic>
        <p:nvPicPr>
          <p:cNvPr id="6" name="Picture 2" descr="H:\конкурс 24ю12.16\на род собр\пав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1296143" cy="1474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онкурс 24ю12.16\на род собр\пав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296143" cy="14744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2276872"/>
            <a:ext cx="5832648" cy="409342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Каковы признаки употребления наркотиков?</a:t>
            </a:r>
          </a:p>
          <a:p>
            <a:pPr marL="742950" indent="-742950" algn="ctr"/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Чем это может закончиться?</a:t>
            </a:r>
          </a:p>
          <a:p>
            <a:pPr algn="ctr"/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Как этого избежать?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916832"/>
            <a:ext cx="2215344" cy="1476896"/>
          </a:xfrm>
          <a:prstGeom prst="rect">
            <a:avLst/>
          </a:prstGeom>
          <a:noFill/>
        </p:spPr>
      </p:pic>
      <p:pic>
        <p:nvPicPr>
          <p:cNvPr id="1027" name="Picture 3" descr="C:\Users\User\Desktop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356992"/>
            <a:ext cx="2232248" cy="1482283"/>
          </a:xfrm>
          <a:prstGeom prst="rect">
            <a:avLst/>
          </a:prstGeom>
          <a:noFill/>
        </p:spPr>
      </p:pic>
      <p:pic>
        <p:nvPicPr>
          <p:cNvPr id="1028" name="Picture 4" descr="C:\Users\User\Desktop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869160"/>
            <a:ext cx="2381958" cy="1630958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619672" y="188640"/>
            <a:ext cx="6048672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УПОТРЕБЛЕНИЕ НАРКОТИКОВ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онкурс 24ю12.16\на род собр\пав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1296143" cy="1474448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547664" y="188640"/>
            <a:ext cx="6120680" cy="144016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88640"/>
            <a:ext cx="5742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ПРИЗНАКИ И СИМПТОМЫ УПОТРЕБЛЕНИЯ НАРКОТИКОВ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\Desktop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767034"/>
            <a:ext cx="7272808" cy="5090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онкурс 24ю12.16\на род собр\пав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296143" cy="1474448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-33010"/>
            <a:ext cx="14542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                                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91680" y="188640"/>
            <a:ext cx="6408712" cy="144016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835696" y="86435"/>
            <a:ext cx="626469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ПОСЛЕДСТВИЯ УПОТРЕБЛЕНИЯ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НАРКОТИКОВ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" descr="C:\Users\User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700808"/>
            <a:ext cx="6876256" cy="51571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23728" y="6273225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СМЕРТЬ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онкурс 24ю12.16\на род собр\пав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1296143" cy="1474448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051720" y="404664"/>
            <a:ext cx="5472608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32656"/>
            <a:ext cx="72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УБЕРЕЧЬ ДЕТЕЙ ОТ УПОТРЕБЛЕНИЯ ПАВ?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Администратор\Рабочий стол\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928802"/>
            <a:ext cx="6310330" cy="4732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215</Words>
  <Application>Microsoft Office PowerPoint</Application>
  <PresentationFormat>Экран (4:3)</PresentationFormat>
  <Paragraphs>32</Paragraphs>
  <Slides>12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Я ПРОТЯНУ ТЕБЕ РУКУ…  РОДИТЕЛЬСКОЕ СОБРАНИЕ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Я ПРОТЯНУ ТЕБЕ РУКУ…  РОДИТЕЛЬСКОЕ СОБРАНИЕ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«Экология»</dc:title>
  <cp:lastModifiedBy>Admin</cp:lastModifiedBy>
  <cp:revision>44</cp:revision>
  <dcterms:modified xsi:type="dcterms:W3CDTF">2022-02-17T08:24:12Z</dcterms:modified>
</cp:coreProperties>
</file>