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75" autoAdjust="0"/>
    <p:restoredTop sz="94660"/>
  </p:normalViewPr>
  <p:slideViewPr>
    <p:cSldViewPr>
      <p:cViewPr varScale="1">
        <p:scale>
          <a:sx n="63" d="100"/>
          <a:sy n="63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8BF86-3204-4FD4-AF05-E6778736ED8E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B53D8-E922-4A2F-9FE3-16E301EE0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77B46-8312-42B4-B520-7AA3729DBE82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CFC44-18CE-458C-B925-4B21E9BEC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E6D4-E02B-4EBA-BAEF-CB69B3649849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E9E5C-987B-4C3C-8B35-D6853FB09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4EC2FE3-C1A2-4C2B-A9C8-84369670CA52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0055F11-81D7-476B-9B11-ED76399BF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405A2-662F-4859-B086-7573139B6DDC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0CDD8-5540-40AA-8C14-8466421AA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21D8C-371A-4B7E-9605-3ECE9CCE93DE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88BDD-A835-49E5-BEF2-2A06C7956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4EABF-0937-40FA-BED1-C9569F61AAA7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E1B98-B007-4653-B879-63484CD788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062FB8-5CAA-438B-82AC-CAD3D2B8751C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A827FEF-A28F-4AD3-8C5A-8A231CB33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3B5AA-3402-400B-9BCE-F853B8A8FA7D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04534-54C4-4331-93F7-6E9A61EDFA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A8C7885-0958-4D29-9D05-F002D4028C83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0256E16-A67A-4D6B-9012-42C7C99A9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317741C-DE98-4707-B38E-C81968A9DEF7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F00CAA9-C81B-44E1-A37F-733CD9E3D5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0FDF458-6BA3-40A8-87DD-A8A5BCFAB1EC}" type="datetimeFigureOut">
              <a:rPr lang="ru-RU"/>
              <a:pPr>
                <a:defRPr/>
              </a:pPr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07AB688-8971-4133-8F94-C7777D3A5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56" r:id="rId4"/>
    <p:sldLayoutId id="2147483957" r:id="rId5"/>
    <p:sldLayoutId id="2147483964" r:id="rId6"/>
    <p:sldLayoutId id="2147483958" r:id="rId7"/>
    <p:sldLayoutId id="2147483965" r:id="rId8"/>
    <p:sldLayoutId id="2147483966" r:id="rId9"/>
    <p:sldLayoutId id="2147483959" r:id="rId10"/>
    <p:sldLayoutId id="21474839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png"/><Relationship Id="rId3" Type="http://schemas.openxmlformats.org/officeDocument/2006/relationships/audio" Target="file:///C:\Users\&#1055;&#1086;&#1083;&#1100;&#1079;&#1086;&#1074;&#1072;&#1090;&#1077;&#1083;&#1100;\Desktop\&#1058;&#1072;&#1084;%20&#1085;&#1072;%20&#1085;&#1077;&#1074;&#1077;&#1076;&#1086;&#1084;&#1099;&#1093;%20&#1076;&#1086;&#1088;&#1086;&#1078;&#1082;&#1072;&#1093;\&#1084;&#1077;&#1083;&#1086;&#1076;&#1080;&#1103;%203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3.png"/><Relationship Id="rId2" Type="http://schemas.openxmlformats.org/officeDocument/2006/relationships/audio" Target="file:///C:\Users\&#1055;&#1086;&#1083;&#1100;&#1079;&#1086;&#1074;&#1072;&#1090;&#1077;&#1083;&#1100;\Desktop\&#1058;&#1072;&#1084;%20&#1085;&#1072;%20&#1085;&#1077;&#1074;&#1077;&#1076;&#1086;&#1084;&#1099;&#1093;%20&#1076;&#1086;&#1088;&#1086;&#1078;&#1082;&#1072;&#1093;\&#1084;&#1077;&#1083;&#1086;&#1076;&#1080;&#1103;%202.mp3" TargetMode="External"/><Relationship Id="rId1" Type="http://schemas.openxmlformats.org/officeDocument/2006/relationships/audio" Target="file:///C:\Users\&#1055;&#1086;&#1083;&#1100;&#1079;&#1086;&#1074;&#1072;&#1090;&#1077;&#1083;&#1100;\Desktop\&#1058;&#1072;&#1084;%20&#1085;&#1072;%20&#1085;&#1077;&#1074;&#1077;&#1076;&#1086;&#1084;&#1099;&#1093;%20&#1076;&#1086;&#1088;&#1086;&#1078;&#1082;&#1072;&#1093;\&#1084;&#1077;&#1083;&#1086;&#1076;&#1080;&#1103;%201.mp3" TargetMode="External"/><Relationship Id="rId6" Type="http://schemas.openxmlformats.org/officeDocument/2006/relationships/audio" Target="file:///C:\Users\&#1055;&#1086;&#1083;&#1100;&#1079;&#1086;&#1074;&#1072;&#1090;&#1077;&#1083;&#1100;\Desktop\&#1058;&#1072;&#1084;%20&#1085;&#1072;%20&#1085;&#1077;&#1074;&#1077;&#1076;&#1086;&#1084;&#1099;&#1093;%20&#1076;&#1086;&#1088;&#1086;&#1078;&#1082;&#1072;&#1093;\&#1084;&#1077;&#1083;&#1086;&#1076;&#1080;&#1103;%206.mp3" TargetMode="External"/><Relationship Id="rId11" Type="http://schemas.openxmlformats.org/officeDocument/2006/relationships/image" Target="../media/image32.png"/><Relationship Id="rId5" Type="http://schemas.openxmlformats.org/officeDocument/2006/relationships/audio" Target="file:///C:\Users\&#1055;&#1086;&#1083;&#1100;&#1079;&#1086;&#1074;&#1072;&#1090;&#1077;&#1083;&#1100;\Desktop\&#1058;&#1072;&#1084;%20&#1085;&#1072;%20&#1085;&#1077;&#1074;&#1077;&#1076;&#1086;&#1084;&#1099;&#1093;%20&#1076;&#1086;&#1088;&#1086;&#1078;&#1082;&#1072;&#1093;\&#1084;&#1077;&#1083;&#1086;&#1076;&#1080;&#1103;%205.mp3" TargetMode="External"/><Relationship Id="rId10" Type="http://schemas.openxmlformats.org/officeDocument/2006/relationships/image" Target="../media/image31.png"/><Relationship Id="rId4" Type="http://schemas.openxmlformats.org/officeDocument/2006/relationships/audio" Target="file:///C:\Users\&#1055;&#1086;&#1083;&#1100;&#1079;&#1086;&#1074;&#1072;&#1090;&#1077;&#1083;&#1100;\Desktop\&#1058;&#1072;&#1084;%20&#1085;&#1072;%20&#1085;&#1077;&#1074;&#1077;&#1076;&#1086;&#1084;&#1099;&#1093;%20&#1076;&#1086;&#1088;&#1086;&#1078;&#1082;&#1072;&#1093;\&#1084;&#1077;&#1083;&#1086;&#1076;&#1080;&#1103;%204.mp3" TargetMode="External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6862cce40fe114c95b9b047d4574bff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071802" y="1428736"/>
            <a:ext cx="5143536" cy="257176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4400" dirty="0" smtClean="0">
                <a:solidFill>
                  <a:srgbClr val="FF0000"/>
                </a:solidFill>
                <a:cs typeface="Aharoni" pitchFamily="2" charset="-79"/>
              </a:rPr>
              <a:t>Там на неведомых дорожках…»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57291" y="428604"/>
            <a:ext cx="635798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КАЗЁННОЕ ОБЩЕОБРАЗОВАТЕЛЬНОЕ УЧРЕЖДЕНИЕ</a:t>
            </a:r>
          </a:p>
          <a:p>
            <a:pPr algn="ctr"/>
            <a:r>
              <a:rPr lang="ru-RU" sz="12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СРЕДНЯЯ ОБЩЕОБРАЗОВАТЕЛЬНАЯ ШКОЛА №6</a:t>
            </a:r>
          </a:p>
          <a:p>
            <a:pPr algn="ctr"/>
            <a:r>
              <a:rPr lang="ru-RU" sz="1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ИМЕНИ ГЕРОЯ РОССИИ ШЕРСТЯННИКОВА АНДРЕЯ НИКОЛАЕВИЧА</a:t>
            </a:r>
          </a:p>
          <a:p>
            <a:pPr algn="ctr"/>
            <a:r>
              <a:rPr lang="ru-RU" sz="12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УСТЬ-КУТСТКОГО МУНИЦИПАЛЬНОГО ОБРАЗОВАНИЯ </a:t>
            </a:r>
            <a:endParaRPr lang="ru-RU" sz="12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1" y="4786322"/>
            <a:ext cx="4286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Выполнила: учитель-дефектолог</a:t>
            </a:r>
          </a:p>
          <a:p>
            <a:r>
              <a:rPr lang="ru-RU" b="1" dirty="0" smtClean="0"/>
              <a:t>Антипина Л. 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C:\Users\Анна\Desktop\94715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«Потерянные вещи»</a:t>
            </a:r>
          </a:p>
        </p:txBody>
      </p:sp>
      <p:pic>
        <p:nvPicPr>
          <p:cNvPr id="7" name="Содержимое 6" descr="hello_html_m4a58ad1c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071670" y="1785926"/>
            <a:ext cx="4929222" cy="3681316"/>
          </a:xfrm>
        </p:spPr>
      </p:pic>
      <p:pic>
        <p:nvPicPr>
          <p:cNvPr id="9222" name="Picture 6" descr="C:\Users\Пользователь\Desktop\ведр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1857364"/>
            <a:ext cx="4929222" cy="3696917"/>
          </a:xfrm>
          <a:prstGeom prst="rect">
            <a:avLst/>
          </a:prstGeom>
          <a:noFill/>
        </p:spPr>
      </p:pic>
      <p:pic>
        <p:nvPicPr>
          <p:cNvPr id="9223" name="Picture 7" descr="C:\Users\Пользователь\Desktop\кувшин и тарел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1857364"/>
            <a:ext cx="4214842" cy="3567216"/>
          </a:xfrm>
          <a:prstGeom prst="rect">
            <a:avLst/>
          </a:prstGeom>
          <a:noFill/>
        </p:spPr>
      </p:pic>
      <p:pic>
        <p:nvPicPr>
          <p:cNvPr id="9224" name="Picture 8" descr="C:\Users\Пользователь\Desktop\корыто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1857364"/>
            <a:ext cx="4786346" cy="3589760"/>
          </a:xfrm>
          <a:prstGeom prst="rect">
            <a:avLst/>
          </a:prstGeom>
          <a:noFill/>
        </p:spPr>
      </p:pic>
      <p:pic>
        <p:nvPicPr>
          <p:cNvPr id="9225" name="Picture 9" descr="C:\Users\Пользователь\Desktop\аленьки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08" y="1857364"/>
            <a:ext cx="4715437" cy="3571900"/>
          </a:xfrm>
          <a:prstGeom prst="rect">
            <a:avLst/>
          </a:prstGeom>
          <a:noFill/>
        </p:spPr>
      </p:pic>
      <p:pic>
        <p:nvPicPr>
          <p:cNvPr id="9226" name="Picture 10" descr="C:\Users\Пользователь\Desktop\тыкв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1785926"/>
            <a:ext cx="5075972" cy="3714776"/>
          </a:xfrm>
          <a:prstGeom prst="rect">
            <a:avLst/>
          </a:prstGeom>
          <a:noFill/>
        </p:spPr>
      </p:pic>
      <p:pic>
        <p:nvPicPr>
          <p:cNvPr id="9227" name="Picture 11" descr="C:\Users\Пользователь\Desktop\сапоги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28794" y="1714489"/>
            <a:ext cx="4944448" cy="3786213"/>
          </a:xfrm>
          <a:prstGeom prst="rect">
            <a:avLst/>
          </a:prstGeom>
          <a:noFill/>
        </p:spPr>
      </p:pic>
      <p:pic>
        <p:nvPicPr>
          <p:cNvPr id="9228" name="Picture 12" descr="C:\Users\Пользователь\Desktop\корабль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7356" y="1714488"/>
            <a:ext cx="5072098" cy="3575106"/>
          </a:xfrm>
          <a:prstGeom prst="rect">
            <a:avLst/>
          </a:prstGeom>
          <a:noFill/>
        </p:spPr>
      </p:pic>
      <p:pic>
        <p:nvPicPr>
          <p:cNvPr id="9229" name="Picture 13" descr="C:\Users\Пользователь\Desktop\самовар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857356" y="1285860"/>
            <a:ext cx="5214974" cy="465772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Users\Анна\Desktop\94715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B0F0"/>
                </a:solidFill>
              </a:rPr>
              <a:t>«Волшебные предметы»</a:t>
            </a:r>
          </a:p>
        </p:txBody>
      </p:sp>
      <p:pic>
        <p:nvPicPr>
          <p:cNvPr id="7" name="Содержимое 6" descr="ключик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857356" y="1500174"/>
            <a:ext cx="4821883" cy="4590433"/>
          </a:xfrm>
        </p:spPr>
      </p:pic>
      <p:pic>
        <p:nvPicPr>
          <p:cNvPr id="10246" name="Picture 6" descr="C:\Users\Пользователь\Desktop\зеркал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500174"/>
            <a:ext cx="4929222" cy="4572032"/>
          </a:xfrm>
          <a:prstGeom prst="rect">
            <a:avLst/>
          </a:prstGeom>
          <a:noFill/>
        </p:spPr>
      </p:pic>
      <p:pic>
        <p:nvPicPr>
          <p:cNvPr id="10247" name="Picture 7" descr="C:\Users\Пользователь\Desktop\кове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1428736"/>
            <a:ext cx="5072098" cy="4643470"/>
          </a:xfrm>
          <a:prstGeom prst="rect">
            <a:avLst/>
          </a:prstGeom>
          <a:noFill/>
        </p:spPr>
      </p:pic>
      <p:pic>
        <p:nvPicPr>
          <p:cNvPr id="10248" name="Picture 8" descr="C:\Users\Пользователь\Desktop\цвети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1500174"/>
            <a:ext cx="5143536" cy="4500594"/>
          </a:xfrm>
          <a:prstGeom prst="rect">
            <a:avLst/>
          </a:prstGeom>
          <a:noFill/>
        </p:spPr>
      </p:pic>
      <p:pic>
        <p:nvPicPr>
          <p:cNvPr id="10249" name="Picture 9" descr="C:\Users\Пользователь\Desktop\скатерть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1428736"/>
            <a:ext cx="5429288" cy="4643470"/>
          </a:xfrm>
          <a:prstGeom prst="rect">
            <a:avLst/>
          </a:prstGeom>
          <a:noFill/>
        </p:spPr>
      </p:pic>
      <p:pic>
        <p:nvPicPr>
          <p:cNvPr id="10250" name="Picture 10" descr="C:\Users\Пользователь\Desktop\клубок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728" y="1428736"/>
            <a:ext cx="5500726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5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C:\Users\Анна\Desktop\94715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B0F0"/>
                </a:solidFill>
              </a:rPr>
              <a:t>«Дизайнеры»</a:t>
            </a:r>
          </a:p>
        </p:txBody>
      </p:sp>
      <p:pic>
        <p:nvPicPr>
          <p:cNvPr id="9" name="Содержимое 8" descr="u_fd4dddd4ee7c593f92e976e7073e8f0a_800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714480" y="1714488"/>
            <a:ext cx="5487472" cy="4115604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C:\Users\Анна\Desktop\94715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B0F0"/>
                </a:solidFill>
              </a:rPr>
              <a:t>«Пословицы»</a:t>
            </a:r>
          </a:p>
        </p:txBody>
      </p:sp>
      <p:pic>
        <p:nvPicPr>
          <p:cNvPr id="7" name="Содержимое 6" descr="повторенье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1643042" y="1643050"/>
            <a:ext cx="5701786" cy="4276339"/>
          </a:xfrm>
        </p:spPr>
      </p:pic>
      <p:pic>
        <p:nvPicPr>
          <p:cNvPr id="12294" name="Picture 6" descr="C:\Users\Пользователь\Desktop\друзь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571612"/>
            <a:ext cx="5715040" cy="4286280"/>
          </a:xfrm>
          <a:prstGeom prst="rect">
            <a:avLst/>
          </a:prstGeom>
          <a:noFill/>
        </p:spPr>
      </p:pic>
      <p:pic>
        <p:nvPicPr>
          <p:cNvPr id="12295" name="Picture 7" descr="C:\Users\Пользователь\Desktop\старый друг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1500174"/>
            <a:ext cx="5778512" cy="4333884"/>
          </a:xfrm>
          <a:prstGeom prst="rect">
            <a:avLst/>
          </a:prstGeom>
          <a:noFill/>
        </p:spPr>
      </p:pic>
      <p:pic>
        <p:nvPicPr>
          <p:cNvPr id="12296" name="Picture 8" descr="C:\Users\Пользователь\Desktop\басн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1428736"/>
            <a:ext cx="5929354" cy="4447016"/>
          </a:xfrm>
          <a:prstGeom prst="rect">
            <a:avLst/>
          </a:prstGeom>
          <a:noFill/>
        </p:spPr>
      </p:pic>
      <p:pic>
        <p:nvPicPr>
          <p:cNvPr id="12297" name="Picture 9" descr="C:\Users\Пользователь\Desktop\цыплят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1357298"/>
            <a:ext cx="6000792" cy="4500594"/>
          </a:xfrm>
          <a:prstGeom prst="rect">
            <a:avLst/>
          </a:prstGeom>
          <a:noFill/>
        </p:spPr>
      </p:pic>
      <p:pic>
        <p:nvPicPr>
          <p:cNvPr id="12298" name="Picture 10" descr="C:\Users\Пользователь\Desktop\7раз отмерь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290" y="1357297"/>
            <a:ext cx="6072230" cy="4554173"/>
          </a:xfrm>
          <a:prstGeom prst="rect">
            <a:avLst/>
          </a:prstGeom>
          <a:noFill/>
        </p:spPr>
      </p:pic>
      <p:pic>
        <p:nvPicPr>
          <p:cNvPr id="12299" name="Picture 11" descr="C:\Users\Пользователь\Desktop\клад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71604" y="1428736"/>
            <a:ext cx="5835669" cy="4370815"/>
          </a:xfrm>
          <a:prstGeom prst="rect">
            <a:avLst/>
          </a:prstGeom>
          <a:noFill/>
        </p:spPr>
      </p:pic>
      <p:pic>
        <p:nvPicPr>
          <p:cNvPr id="12300" name="Picture 12" descr="C:\Users\Пользователь\Desktop\дело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85852" y="1428736"/>
            <a:ext cx="6215074" cy="4661306"/>
          </a:xfrm>
          <a:prstGeom prst="rect">
            <a:avLst/>
          </a:prstGeom>
          <a:noFill/>
        </p:spPr>
      </p:pic>
      <p:pic>
        <p:nvPicPr>
          <p:cNvPr id="12301" name="Picture 13" descr="C:\Users\Пользователь\Desktop\честь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71538" y="1357298"/>
            <a:ext cx="6929486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2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2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C:\Users\Анна\Desktop\9990115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-1588"/>
            <a:ext cx="9144000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«Угадай мелодию»</a:t>
            </a:r>
          </a:p>
        </p:txBody>
      </p:sp>
      <p:pic>
        <p:nvPicPr>
          <p:cNvPr id="6" name="мелодия 1.mp3">
            <a:hlinkClick r:id="" action="ppaction://media"/>
          </p:cNvPr>
          <p:cNvPicPr>
            <a:picLocks noGrp="1" noRot="1" noChangeAspect="1"/>
          </p:cNvPicPr>
          <p:nvPr>
            <p:ph sz="quarter" idx="1"/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2071670" y="1785926"/>
            <a:ext cx="304800" cy="304800"/>
          </a:xfrm>
          <a:prstGeom prst="rect">
            <a:avLst/>
          </a:prstGeom>
        </p:spPr>
      </p:pic>
      <p:pic>
        <p:nvPicPr>
          <p:cNvPr id="7" name="мелодия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2071670" y="2357430"/>
            <a:ext cx="304800" cy="304800"/>
          </a:xfrm>
          <a:prstGeom prst="rect">
            <a:avLst/>
          </a:prstGeom>
        </p:spPr>
      </p:pic>
      <p:pic>
        <p:nvPicPr>
          <p:cNvPr id="8" name="мелодия 3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tretch>
            <a:fillRect/>
          </a:stretch>
        </p:blipFill>
        <p:spPr>
          <a:xfrm>
            <a:off x="2071670" y="2928934"/>
            <a:ext cx="304800" cy="304800"/>
          </a:xfrm>
          <a:prstGeom prst="rect">
            <a:avLst/>
          </a:prstGeom>
        </p:spPr>
      </p:pic>
      <p:pic>
        <p:nvPicPr>
          <p:cNvPr id="9" name="мелодия 4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/>
          <a:stretch>
            <a:fillRect/>
          </a:stretch>
        </p:blipFill>
        <p:spPr>
          <a:xfrm>
            <a:off x="2071670" y="3500438"/>
            <a:ext cx="304800" cy="304800"/>
          </a:xfrm>
          <a:prstGeom prst="rect">
            <a:avLst/>
          </a:prstGeom>
        </p:spPr>
      </p:pic>
      <p:pic>
        <p:nvPicPr>
          <p:cNvPr id="10" name="мелодия 5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3"/>
          <a:stretch>
            <a:fillRect/>
          </a:stretch>
        </p:blipFill>
        <p:spPr>
          <a:xfrm>
            <a:off x="2000232" y="4071942"/>
            <a:ext cx="304800" cy="304800"/>
          </a:xfrm>
          <a:prstGeom prst="rect">
            <a:avLst/>
          </a:prstGeom>
        </p:spPr>
      </p:pic>
      <p:pic>
        <p:nvPicPr>
          <p:cNvPr id="11" name="мелодия 6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4"/>
          <a:stretch>
            <a:fillRect/>
          </a:stretch>
        </p:blipFill>
        <p:spPr>
          <a:xfrm>
            <a:off x="2000232" y="464344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13" dur="489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45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764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019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213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179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1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hello_html_m5b1b1a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6543692" cy="5473717"/>
          </a:xfrm>
        </p:spPr>
        <p:txBody>
          <a:bodyPr/>
          <a:lstStyle/>
          <a:p>
            <a:pPr algn="r" eaLnBrk="1" hangingPunct="1">
              <a:buFont typeface="Arial" charset="0"/>
              <a:buNone/>
            </a:pPr>
            <a:endParaRPr lang="ru-RU" sz="2800" b="1" i="1" dirty="0" smtClean="0"/>
          </a:p>
          <a:p>
            <a:pPr algn="r" eaLnBrk="1" hangingPunct="1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Всякой сказке бывает конец!</a:t>
            </a:r>
          </a:p>
          <a:p>
            <a:pPr algn="r" eaLnBrk="1" hangingPunct="1">
              <a:buFont typeface="Arial" charset="0"/>
              <a:buNone/>
            </a:pPr>
            <a:endParaRPr lang="ru-RU" sz="2800" b="1" i="1" dirty="0" smtClean="0">
              <a:solidFill>
                <a:srgbClr val="002060"/>
              </a:solidFill>
            </a:endParaRPr>
          </a:p>
          <a:p>
            <a:pPr algn="r" eaLnBrk="1" hangingPunct="1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Каждый, кто с нами играл – </a:t>
            </a:r>
          </a:p>
          <a:p>
            <a:pPr algn="r" eaLnBrk="1" hangingPunct="1">
              <a:buFont typeface="Arial" charset="0"/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молодец!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738</TotalTime>
  <Words>64</Words>
  <Application>Microsoft Office PowerPoint</Application>
  <PresentationFormat>Экран (4:3)</PresentationFormat>
  <Paragraphs>17</Paragraphs>
  <Slides>7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«Там на неведомых дорожках…»</vt:lpstr>
      <vt:lpstr>«Потерянные вещи»</vt:lpstr>
      <vt:lpstr>«Волшебные предметы»</vt:lpstr>
      <vt:lpstr>«Дизайнеры»</vt:lpstr>
      <vt:lpstr>«Пословицы»</vt:lpstr>
      <vt:lpstr>«Угадай мелодию»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Пользователь</cp:lastModifiedBy>
  <cp:revision>84</cp:revision>
  <dcterms:created xsi:type="dcterms:W3CDTF">2013-07-14T13:44:57Z</dcterms:created>
  <dcterms:modified xsi:type="dcterms:W3CDTF">2021-04-10T12:10:12Z</dcterms:modified>
</cp:coreProperties>
</file>