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60" r:id="rId5"/>
    <p:sldId id="257" r:id="rId6"/>
    <p:sldId id="261" r:id="rId7"/>
    <p:sldId id="262" r:id="rId8"/>
    <p:sldId id="267" r:id="rId9"/>
    <p:sldId id="268" r:id="rId10"/>
    <p:sldId id="269" r:id="rId11"/>
    <p:sldId id="263" r:id="rId12"/>
    <p:sldId id="265" r:id="rId13"/>
    <p:sldId id="266" r:id="rId14"/>
    <p:sldId id="272" r:id="rId15"/>
    <p:sldId id="258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D7C3D-EB87-4F5A-998F-A52BE777367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E59FF-E8BD-4C28-8BB9-F5031E813E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MyFirstSchoolDay1.jpg"/>
          <p:cNvPicPr>
            <a:picLocks noChangeAspect="1"/>
          </p:cNvPicPr>
          <p:nvPr/>
        </p:nvPicPr>
        <p:blipFill>
          <a:blip r:embed="rId14" cstate="screen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5157192"/>
            <a:ext cx="1828800" cy="1399032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35246">
            <a:off x="138348" y="162073"/>
            <a:ext cx="974707" cy="88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g.megaobzor.com/hardmind/artpreview/MyFirstSchoolDay1.jpg" TargetMode="External"/><Relationship Id="rId2" Type="http://schemas.openxmlformats.org/officeDocument/2006/relationships/hyperlink" Target="http://i.allday.ru/uploads/posts/2008-12/1230319122_kolokolchik-11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268760"/>
            <a:ext cx="6778628" cy="2016224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Классный час </a:t>
            </a:r>
            <a:endParaRPr lang="ru-RU" sz="5400" b="1" dirty="0" smtClean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5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 класс</a:t>
            </a:r>
            <a:endParaRPr lang="ru-RU" sz="5400" b="1" dirty="0" smtClean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365104"/>
            <a:ext cx="65527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Автор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:          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Ягодина Наталья Васильевна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just"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читель начальных классов МОУ СОШ № 75 имени Героя Советского Союза А.П. Малышева</a:t>
            </a:r>
          </a:p>
          <a:p>
            <a:pPr algn="just">
              <a:defRPr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              2021 г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5378" y="288939"/>
            <a:ext cx="40895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гневе я похож…</a:t>
            </a:r>
            <a:endParaRPr lang="ru-RU" sz="44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https://yt3.ggpht.com/a/AATXAJw6h690RBhXzjEVaRotnZtvZBsR0BBym2Pszpi7Lw=s900-c-k-c0xffffffff-no-rj-m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196752"/>
            <a:ext cx="2448272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pinimg.com/736x/dd/57/78/dd57786e2b1d451da73fd218e3e0864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569" y="1005869"/>
            <a:ext cx="2511946" cy="2476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yt3.ggpht.com/a/AATXAJwuidPi64MxrfhK_bfti9ALc2gn5gtxswAR6w=s900-c-k-c0xffffffff-no-rj-mo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70201"/>
            <a:ext cx="2736303" cy="226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yt3.ggpht.com/a/AATXAJwsfItJAQ6M_Jrtg1JLBmTdYXQGDNCnF2L4xw7o=s900-c-k-c0xffffffff-no-rj-mo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05064"/>
            <a:ext cx="2664295" cy="23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thumbs.dreamstime.com/b/%D0%BA%D0%BE%D0%B1%D1%80%D0%B0-4788164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60829"/>
            <a:ext cx="2486025" cy="24121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1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59" y="1556792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чего я пришел в этот мир? </a:t>
            </a:r>
            <a:endParaRPr lang="ru-RU" sz="3200" b="1" dirty="0" smtClean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могу сделать для того, чтобы изменить его в лучшую сторону? </a:t>
            </a:r>
            <a:endParaRPr lang="ru-RU" sz="3200" b="1" dirty="0" smtClean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Хорошо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ли, комфортно ли со мной тем, кто рядом?».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8823" y="404664"/>
            <a:ext cx="4078361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4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71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f2.ppt-online.org/files2/slide/w/Wet8VKYgbTLonzAqI7iSQ9RvF34NaBOlm5cy0uj6xU/slide-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180" y="1844824"/>
            <a:ext cx="5940425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195736" y="548680"/>
            <a:ext cx="4801314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Притча о двух волках</a:t>
            </a:r>
            <a:endParaRPr lang="ru-RU" sz="44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79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548680"/>
            <a:ext cx="6051657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Какого волка кормишь ты?</a:t>
            </a:r>
            <a:endParaRPr lang="ru-RU" sz="44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i.pinimg.com/originals/ee/a1/bc/eea1bce5d97c4364866f584874eea33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6336704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286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92696"/>
            <a:ext cx="7130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Благодарю за внимание</a:t>
            </a:r>
            <a:endParaRPr lang="ru-RU" sz="40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https://yt3.ggpht.com/a/AATXAJwfbawP4W_6TuVAQ_NDsaeW9aut7jxAp4xdxGsSrw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5092179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660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Интернет-ресурсы: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smtClean="0">
                <a:latin typeface="Monotype Corsiva" pitchFamily="66" charset="0"/>
              </a:rPr>
              <a:t>Колокольчики </a:t>
            </a:r>
          </a:p>
          <a:p>
            <a:pPr algn="ctr">
              <a:buNone/>
            </a:pPr>
            <a:r>
              <a:rPr lang="en-US" sz="2800" smtClean="0">
                <a:latin typeface="Monotype Corsiva" pitchFamily="66" charset="0"/>
                <a:hlinkClick r:id="rId2"/>
              </a:rPr>
              <a:t>http</a:t>
            </a:r>
            <a:r>
              <a:rPr lang="en-US" sz="2800" dirty="0" smtClean="0">
                <a:latin typeface="Monotype Corsiva" pitchFamily="66" charset="0"/>
                <a:hlinkClick r:id="rId2"/>
              </a:rPr>
              <a:t>://i.allday.ru/uploads/posts/2008-12/1230319122_kolokolchik-11.jpg</a:t>
            </a:r>
            <a:endParaRPr lang="ru-RU" sz="2800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Школьники </a:t>
            </a:r>
            <a:r>
              <a:rPr lang="en-US" sz="2800" dirty="0" smtClean="0">
                <a:latin typeface="Monotype Corsiva" pitchFamily="66" charset="0"/>
                <a:hlinkClick r:id="rId3"/>
              </a:rPr>
              <a:t>http://img.megaobzor.com/hardmind/artpreview/MyFirstSchoolDay1.jpg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95288" y="476250"/>
            <a:ext cx="842518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latin typeface="Monotype Corsiva" pitchFamily="66" charset="0"/>
              </a:rPr>
              <a:t>Вы можете использовать </a:t>
            </a:r>
          </a:p>
          <a:p>
            <a:pPr algn="ctr">
              <a:defRPr/>
            </a:pPr>
            <a:r>
              <a:rPr lang="ru-RU" sz="2800" dirty="0">
                <a:latin typeface="Monotype Corsiva" pitchFamily="66" charset="0"/>
              </a:rPr>
              <a:t>данное оформление </a:t>
            </a:r>
          </a:p>
          <a:p>
            <a:pPr algn="ctr">
              <a:defRPr/>
            </a:pPr>
            <a:r>
              <a:rPr lang="ru-RU" sz="2800" dirty="0">
                <a:latin typeface="Monotype Corsiva" pitchFamily="66" charset="0"/>
              </a:rPr>
              <a:t>для создания своих презентаций, </a:t>
            </a:r>
          </a:p>
          <a:p>
            <a:pPr algn="ctr">
              <a:defRPr/>
            </a:pPr>
            <a:r>
              <a:rPr lang="ru-RU" sz="2800" dirty="0">
                <a:latin typeface="Monotype Corsiva" pitchFamily="66" charset="0"/>
              </a:rPr>
              <a:t>но в своей презентации вы должны указать </a:t>
            </a:r>
          </a:p>
          <a:p>
            <a:pPr algn="ctr">
              <a:defRPr/>
            </a:pPr>
            <a:r>
              <a:rPr lang="ru-RU" sz="2800" dirty="0">
                <a:latin typeface="Monotype Corsiva" pitchFamily="66" charset="0"/>
              </a:rPr>
              <a:t>источник шаблона: </a:t>
            </a:r>
          </a:p>
          <a:p>
            <a:pPr algn="ctr">
              <a:defRPr/>
            </a:pPr>
            <a:endParaRPr lang="ru-RU" sz="2800" dirty="0"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Фокина Лидия Петровна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МКОУ «СОШ ст. Евсино»</a:t>
            </a:r>
          </a:p>
          <a:p>
            <a:pPr algn="ctr">
              <a:defRPr/>
            </a:pPr>
            <a:r>
              <a:rPr lang="ru-RU" sz="2400" b="1" dirty="0" err="1">
                <a:latin typeface="Monotype Corsiva" pitchFamily="66" charset="0"/>
              </a:rPr>
              <a:t>Искитимского</a:t>
            </a:r>
            <a:r>
              <a:rPr lang="ru-RU" sz="2400" b="1" dirty="0">
                <a:latin typeface="Monotype Corsiva" pitchFamily="66" charset="0"/>
              </a:rPr>
              <a:t> района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Новосибирской области</a:t>
            </a:r>
          </a:p>
          <a:p>
            <a:pPr algn="ctr"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sz="2800" dirty="0">
              <a:latin typeface="Monotype Corsiva" pitchFamily="66" charset="0"/>
            </a:endParaRPr>
          </a:p>
          <a:p>
            <a:pPr algn="ctr">
              <a:defRPr/>
            </a:pPr>
            <a:endParaRPr lang="ru-RU" dirty="0">
              <a:latin typeface="Monotype Corsiva" pitchFamily="66" charset="0"/>
            </a:endParaRPr>
          </a:p>
          <a:p>
            <a:pPr algn="ctr">
              <a:defRPr/>
            </a:pPr>
            <a:endParaRPr lang="ru-RU" sz="2800" b="1" i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708920"/>
            <a:ext cx="8964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Злшодвейавнкутерисмебняц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692696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Расшифруй тему классного часа</a:t>
            </a:r>
            <a:endParaRPr lang="ru-RU" sz="40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82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3448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6000" b="1" dirty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Тема: </a:t>
            </a:r>
            <a:endParaRPr lang="ru-RU" sz="6000" b="1" dirty="0" smtClean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60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6000" b="1" dirty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Злодей внутри меня»</a:t>
            </a:r>
            <a:endParaRPr lang="ru-RU" sz="60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https://stihi.ru/pics/2021/01/02/825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96952"/>
            <a:ext cx="4267200" cy="2409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430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8229600" cy="86409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Детство – самая счастливая пора…</a:t>
            </a:r>
            <a:endParaRPr lang="ru-RU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https://kuda-mo.ru/uploads/3b612c4c1f0afd52f34af8cacd7263d5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6408712" cy="5059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58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s6.pikabu.ru/post_img/2017/06/13/8/og_og_149735624528405359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816424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173533"/>
            <a:ext cx="59766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Что такое агрессия?</a:t>
            </a:r>
            <a:endParaRPr lang="ru-RU" sz="44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38679"/>
            <a:ext cx="4824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2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Агрессия – это поведение или действие, направленное на нанесение физического или психического вреда другим людям</a:t>
            </a:r>
            <a:endParaRPr lang="ru-RU" sz="32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548" y="4149080"/>
            <a:ext cx="6408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Жестокость – это эгоистичное себялюбие, зависть, ненависть и злоба по отношению к другим людям, к жизни и к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себе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4834" y="219807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Виды детской агрессии</a:t>
            </a:r>
            <a:endParaRPr lang="ru-RU" sz="44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0932" y="2060848"/>
            <a:ext cx="6677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738" y="1151523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2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Словесная </a:t>
            </a:r>
            <a:r>
              <a:rPr lang="ru-RU" sz="32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агрессия                       </a:t>
            </a:r>
            <a:r>
              <a:rPr lang="ru-RU" sz="32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Физическая агрессия   </a:t>
            </a:r>
          </a:p>
        </p:txBody>
      </p:sp>
      <p:pic>
        <p:nvPicPr>
          <p:cNvPr id="6" name="Рисунок 5" descr="https://si1.go2yd.com/get-image/0iBoMNpafi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45514"/>
            <a:ext cx="4057650" cy="300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www.ridus.ru/images/2020/6/9/1106006/6624f0b25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21" y="2245515"/>
            <a:ext cx="4091940" cy="30003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616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</a:t>
            </a:r>
            <a:r>
              <a:rPr lang="ru-RU" sz="4400" b="1" dirty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</a:t>
            </a: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чины детской агрессии</a:t>
            </a:r>
            <a:endParaRPr lang="ru-RU" sz="44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556792"/>
            <a:ext cx="5832648" cy="410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4400" b="1" i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Семейные причины</a:t>
            </a:r>
            <a:endParaRPr lang="ru-RU" sz="44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44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4400" b="1" i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Личные причины</a:t>
            </a:r>
            <a:endParaRPr lang="ru-RU" sz="44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44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4400" b="1" i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Ситуативные причины</a:t>
            </a:r>
            <a:endParaRPr lang="ru-RU" sz="44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56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5026" y="476672"/>
            <a:ext cx="5993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Последствия  для агрессора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7" y="1412776"/>
            <a:ext cx="7632848" cy="456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ощущение потери энергии;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чувство вины за то, что причинил вред другому человеку;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уязвленное самолюбие, понижение самооценки, так как нанес ущерб самому себе;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развитие депрессии;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одиночество.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0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8315" y="170691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Последствия для агрессора</a:t>
            </a:r>
            <a:endParaRPr lang="ru-RU" sz="4400" b="1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668297"/>
            <a:ext cx="3528392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400"/>
              <a:tabLst>
                <a:tab pos="457200" algn="l"/>
              </a:tabLst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В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 ссоре с родителями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 descr="https://www.dm-consultants.com/wp-content/uploads/2016/05/DMCONSULTANTS-INDEMNITZACIO-PER-MENTIR-POR-INDEMNIZACION-MARIT-MARIDO-99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21" y="1304852"/>
            <a:ext cx="3267075" cy="2209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get-zen_doc/164147/pub_5aa9efdf8139baca5e31c1d7_5aaa03eb7ddde8a33484b745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763" y="1285094"/>
            <a:ext cx="3096344" cy="22289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148064" y="641366"/>
            <a:ext cx="28400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400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Теряет друзей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https://i.pinimg.com/236x/70/d7/20/70d72057a2dbd622042d64148c54d1cb--little-girls-ma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993" y="4076855"/>
            <a:ext cx="1728192" cy="234579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02224" y="3356992"/>
            <a:ext cx="3741730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400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Постоянно в раздражении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34693" y="3356991"/>
            <a:ext cx="1406154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buSzPts val="1400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В страхе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Рисунок 9" descr="http://msoh.ru/wp-content/uploads/2020/03/sm.aspx_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1794"/>
            <a:ext cx="3028950" cy="217141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 rot="1497572">
            <a:off x="241597" y="2689076"/>
            <a:ext cx="83022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Несчастный</a:t>
            </a:r>
            <a:endParaRPr lang="ru-RU" sz="9600" b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23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Фокина Л. П. Шаблон школьный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Жестокие игры</Template>
  <TotalTime>551</TotalTime>
  <Words>231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Monotype Corsiva</vt:lpstr>
      <vt:lpstr>Times New Roman</vt:lpstr>
      <vt:lpstr>Wingdings</vt:lpstr>
      <vt:lpstr>Фокина Л. П. Шаблон школьный 1</vt:lpstr>
      <vt:lpstr>Презентация PowerPoint</vt:lpstr>
      <vt:lpstr>Презентация PowerPoint</vt:lpstr>
      <vt:lpstr>Презентация PowerPoint</vt:lpstr>
      <vt:lpstr>Детство – самая счастливая пора…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klop</dc:creator>
  <cp:lastModifiedBy>klop</cp:lastModifiedBy>
  <cp:revision>33</cp:revision>
  <dcterms:created xsi:type="dcterms:W3CDTF">2021-03-26T16:24:23Z</dcterms:created>
  <dcterms:modified xsi:type="dcterms:W3CDTF">2021-04-07T15:11:44Z</dcterms:modified>
</cp:coreProperties>
</file>