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64" autoAdjust="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374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995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3948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325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9581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338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783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30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087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17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8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614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895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19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855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966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BF1F4-401B-4BA3-81F4-49F032492056}" type="datetimeFigureOut">
              <a:rPr lang="ru-RU" smtClean="0"/>
              <a:t>чт 13.02.20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0AB7A0F-8F21-4EE6-83D5-60483F8815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059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1892" y="2119745"/>
            <a:ext cx="9434944" cy="286232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«Вовлечение родителей в образовательный процесс»</a:t>
            </a:r>
            <a:endParaRPr lang="ru-RU" sz="6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3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617" y="304800"/>
            <a:ext cx="951807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Участие родителей в образовательном процессе 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Создание системы массовых мероприятий с родителями, работы по организации совместной общественно значимой деятельности и позитивного опыта.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Повышение педагогической культуры и грамотности родителей, раскрытие творческого потенциала родителей, совершенствование семейного воспитания.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Формирование положительного отношения к школе.</a:t>
            </a:r>
            <a:endParaRPr lang="ru-RU" sz="2800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43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0327" y="193964"/>
            <a:ext cx="856210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32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из важных особенностей современного этапа развития российского образования заключается в том, что родители призваны играть особую роль в общественно-государственном управлении образовательными организациями. Родители должны не на бумаге, а в действительности стать полноправным субъектом образовательных отношений. При этом родители зачастую на столько сильно </a:t>
            </a:r>
            <a:r>
              <a:rPr lang="ru-RU" sz="2000" b="1" dirty="0" err="1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дистанциированы</a:t>
            </a:r>
            <a:r>
              <a:rPr lang="ru-RU" sz="2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 школы, что не только не являются его союзниками педагогического коллектива, но просто физически не имеют доступа и желания приходить в школу. </a:t>
            </a:r>
            <a:endParaRPr lang="ru-RU" sz="2000" b="1" dirty="0" smtClean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Сотрудничество с родителями есть условие развития современной школы, достижения образовательных целей и создания наиболее благоприятных условий для образования школьников.</a:t>
            </a:r>
            <a:endParaRPr lang="ru-RU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160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1164" y="117694"/>
            <a:ext cx="825730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sz="2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формирования партнерского взаимо­действия школы и семьи. </a:t>
            </a:r>
            <a:endParaRPr lang="ru-RU" sz="2400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проекта: </a:t>
            </a:r>
            <a:endParaRPr lang="ru-RU" sz="2400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Стимулировать родителей и учащихся к эффективному взаимодействию со школой, используя различные направления совместной деятельности.</a:t>
            </a:r>
            <a:endParaRPr lang="ru-RU" sz="2400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Вовлечь родителей в образовательную и внеурочную деятельность своих детей.</a:t>
            </a:r>
            <a:endParaRPr lang="ru-RU" sz="2400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Использовать как новые, так и традиционные формы и методы работы с семьей.</a:t>
            </a:r>
            <a:endParaRPr lang="ru-RU" sz="2400" dirty="0" smtClean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Формировать позитивное отношение родителей и учащихся к школе.</a:t>
            </a:r>
            <a:endParaRPr lang="ru-RU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93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9818" y="748145"/>
            <a:ext cx="8174182" cy="4507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проекта:</a:t>
            </a:r>
            <a:endParaRPr lang="ru-RU" sz="3600" b="1" dirty="0">
              <a:solidFill>
                <a:srgbClr val="2B2B2B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учебных года. </a:t>
            </a:r>
            <a:endParaRPr lang="ru-RU" sz="3600" b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35"/>
              </a:spcAft>
            </a:pPr>
            <a:r>
              <a:rPr lang="ru-RU" sz="3600" b="1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>
              <a:lnSpc>
                <a:spcPct val="115000"/>
              </a:lnSpc>
              <a:spcAft>
                <a:spcPts val="835"/>
              </a:spcAft>
            </a:pP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835"/>
              </a:spcAft>
            </a:pPr>
            <a:r>
              <a:rPr lang="ru-RU" sz="36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образовательных отношений.</a:t>
            </a:r>
            <a:endParaRPr lang="ru-RU" sz="36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070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0045" y="602719"/>
            <a:ext cx="29474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и условия реализации проекта: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16182" y="554182"/>
            <a:ext cx="7910945" cy="7897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2B2B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и условия реализации проекта: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1316182" y="1620981"/>
            <a:ext cx="8132618" cy="1330037"/>
          </a:xfrm>
          <a:prstGeom prst="downArrowCallout">
            <a:avLst>
              <a:gd name="adj1" fmla="val 15991"/>
              <a:gd name="adj2" fmla="val 25000"/>
              <a:gd name="adj3" fmla="val 25000"/>
              <a:gd name="adj4" fmla="val 75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Организационно-подготовительный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этап. </a:t>
            </a:r>
            <a:endParaRPr lang="ru-RU" sz="2000" b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создание электронной платформы «Я- родитель». </a:t>
            </a:r>
            <a:endParaRPr lang="ru-RU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1316182" y="2964877"/>
            <a:ext cx="8132618" cy="1454724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Практический этап.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Разработка плана работы по созданию и укреплению союза: школа - ребенок - семья.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22219" y="4572002"/>
            <a:ext cx="8326582" cy="19396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215"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450215" algn="just">
              <a:lnSpc>
                <a:spcPct val="150000"/>
              </a:lnSpc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 подведение итогов, мо­ниторинг, анализ результатов, эффективности реализации проекта, планирование на следующий год с учетом рекомендаций, выработанных в результате анализа.</a:t>
            </a:r>
            <a:endParaRPr lang="ru-RU" sz="1600" b="1" dirty="0">
              <a:solidFill>
                <a:srgbClr val="7030A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544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1" y="96982"/>
            <a:ext cx="964276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Структура платформы:</a:t>
            </a:r>
            <a:endParaRPr lang="ru-RU" sz="3600" b="1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Регистрация на платформе (каждого родителя) с прохождением опроса;</a:t>
            </a:r>
            <a:endParaRPr lang="ru-RU" sz="2400" b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Школа для родителей (</a:t>
            </a:r>
            <a:r>
              <a:rPr lang="ru-RU" sz="2400" b="1" dirty="0" err="1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видеоуроки</a:t>
            </a: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юрист-консультант, правила использования ЭОР, прием документов через </a:t>
            </a:r>
            <a:r>
              <a:rPr lang="ru-RU" sz="2400" b="1" dirty="0" err="1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Госуслуги</a:t>
            </a: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психологическая поддержка);</a:t>
            </a:r>
            <a:endParaRPr lang="ru-RU" sz="2400" b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ВПР, ОГЭ, ЕГЭ</a:t>
            </a:r>
            <a:endParaRPr lang="ru-RU" sz="2400" b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Виртуальные родительские собрания, </a:t>
            </a:r>
            <a:r>
              <a:rPr lang="ru-RU" sz="2400" b="1" dirty="0" err="1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вебинары</a:t>
            </a: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ЧАТ для родителей (вопрос, ответ) </a:t>
            </a:r>
            <a:endParaRPr lang="ru-RU" sz="2400" b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Преемственность с ДОУ</a:t>
            </a:r>
            <a:endParaRPr lang="ru-RU" sz="2400" b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Поощрение наиболее активных родителей по итогам года</a:t>
            </a:r>
            <a:endParaRPr lang="ru-RU" sz="24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12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245" y="390297"/>
            <a:ext cx="9084346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реализации проекта: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662545" y="1149927"/>
            <a:ext cx="595746" cy="14547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779066" y="1168900"/>
            <a:ext cx="27709" cy="1842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7758545" y="977445"/>
            <a:ext cx="1330037" cy="16272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-177620" y="2472946"/>
            <a:ext cx="29343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Диагностика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семьи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82558" y="3191802"/>
            <a:ext cx="483279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Работа с социально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неблагополучными семьями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92406" y="2604655"/>
            <a:ext cx="319767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Просветительская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деятельность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115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963" y="152398"/>
            <a:ext cx="9670473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взаимодействия педагогов и родителей: </a:t>
            </a:r>
            <a:endParaRPr lang="ru-RU" sz="2800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тематические собрания; 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спортивные состязания;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семейные викторины, интеллектуальная игра «КВИЗ»;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дни открытых дверей в ОУ; 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индивидуальные и групповые консультации для детей и их родственников; 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тематические беседы; 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 родительские дебаты;</a:t>
            </a:r>
            <a:endParaRPr lang="ru-RU" sz="28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ru-RU" sz="2800" dirty="0" err="1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профориентационные</a:t>
            </a:r>
            <a:r>
              <a:rPr lang="ru-RU" sz="28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мероприятия.	</a:t>
            </a:r>
            <a:endParaRPr lang="ru-RU" sz="2800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258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6582" y="374073"/>
            <a:ext cx="843741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Условия реализации проекта:</a:t>
            </a:r>
            <a:r>
              <a:rPr lang="ru-RU" sz="2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результатов опроса на платформе.</a:t>
            </a:r>
            <a:endParaRPr lang="ru-RU" sz="24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Установление партнерских отношений с семьей, создание благоприятной атмосферы. </a:t>
            </a:r>
            <a:endParaRPr lang="ru-RU" sz="24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системы просветительской работы в школе с родителей (законных представителей) учащихся. </a:t>
            </a:r>
            <a:endParaRPr lang="ru-RU" sz="24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Насыщение проекта различными формами совместной деятельности уча­щихся, родственников, педагогов. </a:t>
            </a:r>
            <a:endParaRPr lang="ru-RU" sz="24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Уважительное общение педагогов с членами семьи учеников </a:t>
            </a:r>
            <a:endParaRPr lang="ru-RU" sz="2400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21117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220</TotalTime>
  <Words>512</Words>
  <Application>Microsoft Office PowerPoint</Application>
  <PresentationFormat>Широкоэкранный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НаумовСН</dc:creator>
  <cp:lastModifiedBy>НаумовСН</cp:lastModifiedBy>
  <cp:revision>8</cp:revision>
  <dcterms:created xsi:type="dcterms:W3CDTF">2020-02-12T23:55:51Z</dcterms:created>
  <dcterms:modified xsi:type="dcterms:W3CDTF">2020-02-13T03:36:10Z</dcterms:modified>
</cp:coreProperties>
</file>