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8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81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943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65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207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0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1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90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7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3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2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4C3FD-F377-4441-A9C1-4C3572A1B08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6303F-96A1-4605-A8E1-911FDD169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9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21" y="142531"/>
            <a:ext cx="11536654" cy="649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195" t="24168" r="16124" b="4778"/>
          <a:stretch/>
        </p:blipFill>
        <p:spPr>
          <a:xfrm>
            <a:off x="369662" y="367862"/>
            <a:ext cx="10977487" cy="602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vshkole30.ru/wp-content/uploads/da4977266d20bad5ebc7352cc2b0858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979" y="304800"/>
            <a:ext cx="9165021" cy="6285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05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328" y="316249"/>
            <a:ext cx="51435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5" y="316249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49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069" y="277584"/>
            <a:ext cx="9527723" cy="635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6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47" y="517502"/>
            <a:ext cx="10708977" cy="595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264" y="305350"/>
            <a:ext cx="4424854" cy="6552650"/>
          </a:xfrm>
          <a:prstGeom prst="rect">
            <a:avLst/>
          </a:prstGeom>
        </p:spPr>
      </p:pic>
      <p:pic>
        <p:nvPicPr>
          <p:cNvPr id="1026" name="Picture 2" descr="https://img-fotki.yandex.ru/get/244791/212302481.4f2/0_284bd4_c05c9511_or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9888" r="63242" b="29"/>
          <a:stretch/>
        </p:blipFill>
        <p:spPr bwMode="auto">
          <a:xfrm>
            <a:off x="1555531" y="313340"/>
            <a:ext cx="2837793" cy="654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7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74" y="388611"/>
            <a:ext cx="4096867" cy="62489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894" t="35535" r="-684" b="7548"/>
          <a:stretch/>
        </p:blipFill>
        <p:spPr>
          <a:xfrm>
            <a:off x="5187964" y="1555530"/>
            <a:ext cx="6738298" cy="412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1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2" y="546538"/>
            <a:ext cx="10646979" cy="6022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57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9.stc.all.kpcdn.net/share/i/12/4179008/inx960x6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3697" y="441434"/>
            <a:ext cx="7924799" cy="612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86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43" y="359892"/>
            <a:ext cx="9160328" cy="649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9013" t="37634" r="2129" b="8217"/>
          <a:stretch/>
        </p:blipFill>
        <p:spPr>
          <a:xfrm>
            <a:off x="672662" y="191842"/>
            <a:ext cx="10836166" cy="6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34" y="191802"/>
            <a:ext cx="10486736" cy="63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0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055" y="289099"/>
            <a:ext cx="9469821" cy="668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2024-10-25T16:15:18Z</dcterms:created>
  <dcterms:modified xsi:type="dcterms:W3CDTF">2024-11-07T12:31:58Z</dcterms:modified>
</cp:coreProperties>
</file>