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4" r:id="rId12"/>
    <p:sldId id="265" r:id="rId13"/>
    <p:sldId id="267" r:id="rId14"/>
    <p:sldId id="268" r:id="rId15"/>
    <p:sldId id="269" r:id="rId16"/>
    <p:sldId id="272" r:id="rId17"/>
    <p:sldId id="271" r:id="rId18"/>
    <p:sldId id="273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5D0BD-49B5-42C2-9E7C-A36DD867F557}" type="datetimeFigureOut">
              <a:rPr lang="ru-RU" smtClean="0"/>
              <a:pPr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96C64-0825-4EE0-ABEA-2EF4A3058F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62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75656" y="-491943"/>
            <a:ext cx="7344816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>
              <a:solidFill>
                <a:srgbClr val="000000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>
              <a:solidFill>
                <a:srgbClr val="000000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КАРТОТЕКА ПРОБЛЕМНЫХ СИТУАЦИЙ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ДЛЯ ДЕТЕЙ СТАРШЕГО ДОШКОЛЬНОГО ВОЗРАСТА.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>
              <a:solidFill>
                <a:srgbClr val="000000"/>
              </a:solidFill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>
              <a:solidFill>
                <a:srgbClr val="000000"/>
              </a:solidFill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cs typeface="Times New Roman" pitchFamily="18" charset="0"/>
              </a:rPr>
              <a:t>Составила:  воспитатель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Авакова Юлия Александровна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62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95736" y="332656"/>
            <a:ext cx="56703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48.  «Молочные проблемы кота </a:t>
            </a:r>
            <a:r>
              <a:rPr lang="ru-RU" sz="1400" b="1" dirty="0" err="1" smtClean="0"/>
              <a:t>Матроскина</a:t>
            </a:r>
            <a:r>
              <a:rPr lang="ru-RU" sz="1400" b="1" dirty="0" smtClean="0"/>
              <a:t>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Кот </a:t>
            </a:r>
            <a:r>
              <a:rPr lang="ru-RU" sz="1400" dirty="0" err="1" smtClean="0"/>
              <a:t>Матроскин</a:t>
            </a:r>
            <a:r>
              <a:rPr lang="ru-RU" sz="1400" dirty="0" smtClean="0"/>
              <a:t> надоил так много молока, что заполнил им все имеющиеся в доме емкости. Как </a:t>
            </a:r>
            <a:r>
              <a:rPr lang="ru-RU" sz="1400" dirty="0" err="1" smtClean="0"/>
              <a:t>Матроскин</a:t>
            </a:r>
            <a:r>
              <a:rPr lang="ru-RU" sz="1400" dirty="0" smtClean="0"/>
              <a:t> может использовать все это море молока?</a:t>
            </a:r>
            <a:br>
              <a:rPr lang="ru-RU" sz="1400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49.  «Корзинки для козлят»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Жили-были коза с козлятами. Каждый день коза ходила в лес и приносила оттуда корзинку травы. Корзина была большой и удобной, но старой. И в конце концов она продырявилась, и трава высыпалась. Коза попросила козлят сплести новую корзину. Козлята дружно принялись за дело, но вскоре начали ссориться: не смогли разделить между собой обязанности. И тогда они решили, что каждый сплетет корзину сам. И вот вскоре коза получила двадцать одну корзину (!). Коза не знала, что с ними делать. Помогите ей.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50.  «Чудный лесник»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В сосновом бору жил лесник. Когда ему становилось скучно, он собирал сосновые шишки. И насобирал их так много, что ими можно было заполнить целый железнодорожный вагон. Что с ними делать, лесник не знал. Как бы вы их использовали?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51.  «Жители города </a:t>
            </a:r>
            <a:r>
              <a:rPr lang="ru-RU" sz="1400" b="1" dirty="0" err="1" smtClean="0"/>
              <a:t>Кисельска</a:t>
            </a:r>
            <a:r>
              <a:rPr lang="ru-RU" sz="1400" b="1" dirty="0" smtClean="0"/>
              <a:t>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С жителями </a:t>
            </a:r>
            <a:r>
              <a:rPr lang="ru-RU" sz="1400" dirty="0" err="1" smtClean="0"/>
              <a:t>Кисельска</a:t>
            </a:r>
            <a:r>
              <a:rPr lang="ru-RU" sz="1400" dirty="0" smtClean="0"/>
              <a:t> приключилась беда: в один прекрасный день все обитатели города сварили свое любимое блюдо — кисель. </a:t>
            </a:r>
            <a:r>
              <a:rPr lang="ru-RU" sz="1400" dirty="0" err="1" smtClean="0"/>
              <a:t>п</a:t>
            </a:r>
            <a:r>
              <a:rPr lang="ru-RU" sz="1400" dirty="0" smtClean="0"/>
              <a:t> его оказалось так много, что в городе началось «кисельное» наводнение. Подскажите жителям города, как можно использовать кисель.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51720" y="476672"/>
            <a:ext cx="6408712" cy="5519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.  «</a:t>
            </a:r>
            <a:r>
              <a:rPr lang="ru-RU" sz="1400" b="1" dirty="0" smtClean="0"/>
              <a:t>Варенье для </a:t>
            </a:r>
            <a:r>
              <a:rPr lang="ru-RU" sz="1400" b="1" dirty="0" err="1" smtClean="0"/>
              <a:t>Карлсона</a:t>
            </a:r>
            <a:r>
              <a:rPr lang="ru-RU" sz="1400" b="1" dirty="0" smtClean="0"/>
              <a:t>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Все знают, что </a:t>
            </a:r>
            <a:r>
              <a:rPr lang="ru-RU" sz="1400" dirty="0" err="1" smtClean="0"/>
              <a:t>Карлсон</a:t>
            </a:r>
            <a:r>
              <a:rPr lang="ru-RU" sz="1400" dirty="0" smtClean="0"/>
              <a:t> очень любил все сладкое, особенно варенье. Малыш постоянно приносил ему разное варенье в металлических банках, и </a:t>
            </a:r>
            <a:r>
              <a:rPr lang="ru-RU" sz="1400" dirty="0" err="1" smtClean="0"/>
              <a:t>Карлсон</a:t>
            </a:r>
            <a:r>
              <a:rPr lang="ru-RU" sz="1400" dirty="0" smtClean="0"/>
              <a:t> сразу же их опустошал. В результате у </a:t>
            </a:r>
            <a:r>
              <a:rPr lang="ru-RU" sz="1400" dirty="0" err="1" smtClean="0"/>
              <a:t>Карлсона</a:t>
            </a:r>
            <a:r>
              <a:rPr lang="ru-RU" sz="1400" dirty="0" smtClean="0"/>
              <a:t> </a:t>
            </a:r>
            <a:r>
              <a:rPr lang="ru-RU" sz="1400" dirty="0" smtClean="0"/>
              <a:t>скопилось </a:t>
            </a:r>
            <a:r>
              <a:rPr lang="ru-RU" sz="1400" dirty="0" smtClean="0"/>
              <a:t>множество пустых банок. Выбросить их в мусорный бак? Жалко. А как их использовать?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Итак дети решают проблемные ситуации, используя предложенный им алгоритм (2-й этап). На примере одной проблемной ситуации покажем, как используется алгоритм.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53.</a:t>
            </a:r>
            <a:r>
              <a:rPr lang="ru-RU" sz="1400" dirty="0" smtClean="0"/>
              <a:t>  </a:t>
            </a:r>
            <a:r>
              <a:rPr lang="ru-RU" sz="1400" dirty="0" smtClean="0"/>
              <a:t>Буратино </a:t>
            </a:r>
            <a:r>
              <a:rPr lang="ru-RU" sz="1400" dirty="0" smtClean="0"/>
              <a:t>уронил золотой ключик в болото, но черепахи </a:t>
            </a:r>
            <a:r>
              <a:rPr lang="ru-RU" sz="1400" dirty="0" err="1" smtClean="0"/>
              <a:t>Тортиллы</a:t>
            </a:r>
            <a:r>
              <a:rPr lang="ru-RU" sz="1400" dirty="0" smtClean="0"/>
              <a:t> поблизости не оказалось. Это и есть ситуация, которая представляется детям.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Как Буратино достать ключ? В ситуации выделяется задача или вопрос.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Буратино должен опуститься под воду, потому что ему необходимо достать ключ, но не может этого сделать, потому что он деревянный и сразу же всплывет на поверхность. Таковы противоречия этой проблемной ситуации.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Следующими этапами станут нахождение оптимального конечного результата с наименьшими затратами и определение ресурсов, которые помогут получить этот результат.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835696" y="889887"/>
            <a:ext cx="6984776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54.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ОХ и АХ собрались в поход, взяли консервы и хлеб. Пришли на место и решили перекусить, но оказалось, что консервный и столовый ножи они оставили дома. Как открыть банку?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Противоречие. ОХ и АХ должны открыть банку консервов, потому что они проголодались, и не могут это сделать, потому что нечем.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55.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В город приехал цирк. Чтобы об этом узнали взрослые и дети, необходимо расклеить афиши, но в городе нет ни капли клея. Как расклеить афиши?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Противоречие. Афиши расклеить надо, потому что они помогут жителям города узнать о приезде цирка; афиши расклеить невозможно, потому что нет клея.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56. 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Знайка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попросил Пончика через Незнайку передать ему рецепт вкусных пирожков. Когда Пончик начал говорить Незнайке о том, что входит в рецепт, они оба вспомнили, что писать не умеют. Как быть?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Противоречие. Незнайка должен передать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Знайке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рецепт пирожков, потому что тот без рецепта ничего сделать не сможет, и не может это сделать, потому что не умеет писать.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57.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королевском саду на волшебной яблоне созрело только одно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молодильное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яблоко, но так высоко, что король даже с помощью большой лестницы не смог достать его. Как королю овладеть этим яблоком?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Противоречие. Король должен достать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молодильное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яблоко, потому что только с его помощью он станет моложе, и не может, потому что не знает, как это сделать.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835696" y="654773"/>
            <a:ext cx="6984776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ПРОБЛЕМНЫЕ СИТУАЦИИ МЕЖЛИЧНОСТНЫХ ОТНОШЕНИЙ СВЕРСТНИКОВ.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многих детей уже в дошкольном возрасте формируется и закрепляется негативное отношение к другим, которое может иметь весьма печальные отдаленные последствия. Вовремя определить проблемные формы межличностных отношений и помочь ребенку преодолеть их - важнейшая задача педагогов.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58.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. -Галина Анатольевна, если бы сломался цветок, вы бы очень рассердились?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Наверное, рассердилась бы. А почему ты спрашиваешь?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-А я видела, как Рита сломала цветок. Что можно сказать о поступке Риты?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Какую пословицу вы знаете, которая подходит в данной ситуации?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59.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Кати укатился мяч и ударился о твою ногу.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Никита закричал.- Ты что не видишь, куда мяч бросаешь? Мне же больно.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бы вы поступили иначе ? Что вы скажете друг другу?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60.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.Ника пришла в новом платье. Наташа увидела и громко сказала.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Что хвастаешься? Подумаешь, мне мама еще лучшее платье купила.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Права ли Наташа в такой ситуации?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61.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.Саша до сих пор не научился завязывать шнурки.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Никита в раздевальной комнате кричит.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-Ха, посмотрите , скоро в школу пойдет, а шнурки не умеет завязывать.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Катя молча подошла и помогла Саше.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Чей поступок верный?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331640" y="617428"/>
            <a:ext cx="7560840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62.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вернулись с прогулки. Быстро разделись , ушли в группу. Андрей выглянул в раздевальную комнату и кричит.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Галина Анатольевна, а Сережа сапоги не убрал на место.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Галина Николаевна с укоризной посмотрела на Андрея.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Почему ? Как бы ты поступил на месте Андрея.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63.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рисуют. У Оли сломался карандаш. Она выхватила из рук Риты карандаш. Рита встала и пересела на другое место.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Почему Рита ушла за другой стол? Как бы поступил ты?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64.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Венера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Рашитовна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разговаривает с младшим воспитателем Валентиной Ивановной. Наташа кричит.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Венера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Рашитовна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А Оля не отдает мою куклу.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Потом подходит и трогает воспитателя за руку.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-Вы что не слышите, Оля не отдает мою куклу.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сказала Венера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Рашитовна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Наташе ?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Группа мальчиков строит замок. Алеша подошел и положил сверху доску. Замок развалился.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сказали ему мальчики? Как бы ты поступил?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65.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Утром Слава играл с Артемом. Когда пришел Рома, Слава стал играть с ним. Артем подошел и сказал Славе.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-Ты предатель.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Рома обиделся.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ты думаешь, почему?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66.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.Рита и Саша дежурные в уголке природы. Саша сказал.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-Рита, а давай мы черепаху отнесем к девочкам , пусть они с ней поиграют.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Рита рассказала об этом Галине Анатольевне.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Права ли Рита? Как бы ты поступил?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331640" y="757599"/>
            <a:ext cx="756084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67.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раздевальной Галина Анатольевна разговаривает с мамой Артема. Рита подходит и говорит.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-А вы знаете, что ваш Артем самый последний одевается.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Галина Анатольевна сделала замечание Рите.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вы думаете, что сказала Рите Галина Анатольевна?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68.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Света выходит в раздевальную и громко говорит.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Я с Никой больше не дружу. Она меня называет Светкой- конфеткой. Почему обиделась Света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69.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.Во время обеда Вите Валентина Ивановна предложила добавку.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Витя говорит.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Не нужна мне ваша добавка.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бы ты сказал Валентине Ивановне?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70.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После обеда дети уснули. Наташе не спится. Она постоянно обращается к воспитателю.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-Поправьте мне одеяло.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-Я хочу в туалет.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А Саша громко сопит, мне мешает.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бы поступили вы?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71.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 время полдника Саша поставил стул очень близко к столу. Когда стал усаживаться, толкнул Никиту. Тот пролил молоко.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Никита громко сказал.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-Ты, что не видишь? Я с тобой не хочу сидеть рядом.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 ли Никита? Как бы ты поступил на месте Саши и Никиты?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80859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619672" y="837083"/>
            <a:ext cx="712879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ПРОБЛЕМНЫЕ СИТУАЦИИ К ЗАНЯТИЯМ.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Цель: воспитывать у детей уважение и терпимость к людям независимо от их социального происхождения, расовой и национальной принадлежности, языка, вероисповедания, пола, возраста,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личностного своеобразия, внешнего облика, физических недостатков.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72.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Ситуация.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сказке "Золушка" мачеха и ее сестры не взяли Золушку с собой на бал, потому что она была у них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служанкой, мыла и убирала за ними. Как бы ты поступил на месте мачехи?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Не взял бы на бал, ведь Золушка ходила в старом, грязном платье;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сказал бы, что на нее не хватило приглашения;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 взял бы с собой, потому  что все люди равны.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73.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Ситуация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Однажды утром, когда дети завтракали, дверь группы открылась, вошла заведующая детским садом с двумя чернокожими девочками и сказала: "Эти сестренки,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Бахарнеш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Алина, приехали из Эфиопии, и теперь будут ходить к вам в группу". Как бы ты поступил на месте детей?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Засмеялся и стал показывать пальцем на сестренок: "Они совсем черненькие!";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пригласил девочек вместе позавтракать, а затем показал свою группу; неважно какой расы девочки;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 повернулся к своей тарелке, как будто никто не пришел.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80859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31640" y="1484784"/>
            <a:ext cx="756084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74.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Ситуация.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группу пришел новенький - мальчик из Грузии, который не очень хорошо говорил по-русски. Ваня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стал дразнить его. Что бы ты сказал Ване?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Посмеялся бы вместе с ним над новичком;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не обратил внимания на то, что Ваня дразнит новичка;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 защитил бы новичка, стал играть с ним, ведь это не главное, на каком языке ты говоришь.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75.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Ситуация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Однажды дети проходили мимо мечети и увидели, как молится пожилой человек, стоя на коленях.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Они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засмеялись, показывая пальцем на старика;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стали передразнивать;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 отошли в сторону, чтобы не мешать ему, потому что нужно уважительно относиться к любой религии.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поступил бы ты?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80859"/>
          </a:xfrm>
          <a:prstGeom prst="rect">
            <a:avLst/>
          </a:prstGeom>
          <a:noFill/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403648" y="1189278"/>
            <a:ext cx="7344816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76.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Ситуация.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сказке "Сивка-Бурка" старшие братья не взяли Иванушку с собой в город, потому что считали его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маленьким и глупым. Они так и сказали ему: " Сиди,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дурачок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дома!" Как бы поступил ты?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Так же, как братья;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взял бы Иванушку с собой;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в) оставил бы дома, но сказал: "Ты останешься за хозяина".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77.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Ситуация 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Обитатели птичьего двора из сказки Г.Х. Андерсена " Гадкий утенок" обижали утенка за то, что он был некрасивым. Они называли его гадким, никто с ним не дружил. Правильно ли вели себя птицы? Как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поступил бы ты?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Правильно; я поступил бы так же;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неправильно; не дружи, если не хочешь, но обижать нельзя;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 неправильно; несмотря на разную внешность, все имеют равные права; дружил бы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80859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475656" y="761532"/>
            <a:ext cx="7416824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СИТУАЦИИ НА ТЕМУ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БЫЛО БЫ, ЕСЛИ БЫ...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78.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«…люди не знали об опасности»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Обследовать уровень знаний и навыков детей по ОБЖ; развивать мышление, внимание; воспитывать желание следовать правилам безопасности.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79.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«…в детском саду объявили тревогу»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Учить детей правильно и быстро реагировать на сигналы тревоги, закрепить знания детей о мерах противопожарной безопасности; развивать быстроту реакции, согласованность действий воспитателя и детей; воспитывать желание помогать друг другу.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80.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«…съесть незнакомую ягоду»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Учить понимать, что детям дошкольного возраста есть любые грибы вредно и опасно; познакомить со съедобными и ядовитыми ягодами и грибами; учить высказываться полными предложениями, развивать чувство осторожности к незнакомым ягодам; воспитывать чувство меры.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81.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«…собака напала на ребенка»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Учить детей действовать в различных ситуациях, связанных с домашними животными; закрепить знания детей о гигиенических навыках после игр с домашними питомцами; дать представление о заболеваниях, передаваемых животными; учить выражать свои мысли полными предложениями; воспитывать любовь к животным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8317432" y="429309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6877272" y="429309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80" y="0"/>
            <a:ext cx="9113620" cy="6858000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619672" y="260648"/>
            <a:ext cx="6660232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ПРИМЕРЫ СИТУАЦИОННЫХ ЗАДАЧ НА РАЗВИТИЕ МЫШЛЕНИЯ У ДЕТЕЙ.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Ситуация на транспорте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(городском, железнодорожном).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Ты с бабушкой едешь в электричке. Она сошла на платформу, а ты не успел. Что будешь делать? Почему?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Бабушка села на поезд, а ты остался. Твои действия? Поясни, почему ты поступишь именно так, а не иначе?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Ситуация с огнём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квартире пожар. Что ты будешь делать? Почему?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Дым в соседней квартире. Твои действия?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Ситуация с водой.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Видишь, что кто-то тонет. Как поступишь?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квартире прорвало кран. Ты один дома. Что предпримешь сначала, что потом? Почему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  Дети получают  письмо из леса о том, что там появились люди, которые ломают молодые деревья, ветки, рвут цветы. Задача детей: организовывать отряд помощи и предложить пути решения проблемы.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 Почтовый голубь приносит телеграмму от гиппопотама о том, что в Африке сильная засуха. Задача детей: организовывать доставку питьевой воды в специальных баллонах (их заменяют пластиковые бутылки); используя географическую карту, предложить способы доставки.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 Собака Жучка приносит весть о том, что в горах сошла лавина, в результате чего пострадали звери, поломаны деревья. Задача детей: собрать специальную посылку с бинтами, йодом, замазкой для деревьев.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уголке «Школа» сидит зайчик, у него забинтована лапка. Вопрос детям: почему лапка забинтована, что могло произойти?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2859"/>
            <a:ext cx="9143999" cy="6880859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547664" y="1409950"/>
            <a:ext cx="72008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82.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«…взлететь высоко, как птица»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Познакомить детей с разнообразием птиц, учить понимать, что любые птицы могут быть источником заболеваний; дать представления о безопасном уходе за птицами, в том числе домашними питомцами; развивать мышление, связанную речь; воспитывать любовь к живому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83.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«…питаться только сладостями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Дать представление о влиянии разнообразной пищи на детский организм; познакомить с некоторыми витаминами (А, В, С, Д) и их влиянии на здоровье; какие продукты приносят пользу, а какие вред; развивать связанную речь, активизировать словарный запас детей по теме; воспитывать  культуру еды.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621" cy="6858000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331640" y="260648"/>
            <a:ext cx="759633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 Лежит бумажная бабочка с оторванным крылышком, вокруг нее изображения «печальных» цветов. Задание детям: высказать свои предположения, почему у бабочки такой вид и почему цветы «грустные».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 В уголок «Школа» прилетела сорока с письмом от Берендея: «Тревога, появился муравьед!» Чем может грозить его появление в лесу?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 В уголке «Школа» находится сюжетная картина, изображающая голые, больные деревья. Задание детям: подумать, что произошло в этом лесу и как можно ему помочь.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 Сказка «Репка» (У Деда неурожай: репка не выросла. Как ему помочь?)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14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 Сказка «Теремок» (нужно помочь персонажам построить дом, не используя лес).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15.   Тема: «Грибы»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Незнайка зовёт детей в лес за грибами, но не знает, какие грибы съедобные, а какие нет.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16.  Тема: «Транспорт»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Животные Африки просят Айболита о помощи, но Айболит не знает на чём к ним добраться.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17.Тема: «Дома», «Свойства материалов»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Поросята хотят построить прочный дом, чтобы спрятаться от волка и не знают, из какого материала это сделать.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18.Тема: «Фрукты»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Путешествуя по пустыне, дети захотели пить. Но с собой оказались только фрукты. Можно ли напиться?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19. Тема: «Свойства материалов»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дождливую погоду надо прийти в детский сад, но какую обувь выбрать, чтобы прийти в детский сад, не промочив ноги.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20. Тема: « Язык мимики и жестов»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Путешествуем по миру, но не знаем иностранных языков.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21. Тема: « Погодные условия»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Отправились  в путешествие по Африке, но какую одежду взять с собой,  чтобы было комфортно.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79" y="0"/>
            <a:ext cx="9113621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403648" y="930798"/>
            <a:ext cx="720080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22.  Тема: « Свойства металлов»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Буратино хочет открыть дверцу, в каморке у папы Карло, но ключ на дне колодца. Как Буратино достать ключ, если он деревянный, а дерево не тонет.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23. Тема: «Стороны света»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Машенька заблудилась в лесу и не знает, как сообщить о себе и выйти из леса.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24. Тема: «Объём»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Знайке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необходимо определить уровень жидкости в кувшинах, но они не прозрачные и с узким горлышком.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25.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Тема: «Погодные условия»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Одна подруга  живет далеко на Юге, и никогда не видела снега. А другая -  живет на Крайнем Севере, там снег никогда не тает. Что можно сделать, чтобы одна смогла увидеть и  снег, а другая — траву и деревья (только переезжать они никуда не хотят)?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26.  Тема: « Измерение длины»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Красной Шапочке надо как можно быстрее попасть к бабушке, но она не знает, какая дорожка длинная, а какая короткая…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27.  Тема: « Выше, ниже»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Ивану-Царевичу надо найти клад, который зарыт под самой высокой елью. Но он никак не может решить, какая ель самая высокая.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28.  Тема: «Лекарственные растения»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Незнайка в лесу поранил ногу, а аптечки нет. Что можно сделать.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79" y="0"/>
            <a:ext cx="9113621" cy="6858000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979712" y="404664"/>
            <a:ext cx="6696744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29.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Тема: «Почва»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Машенька хочет посадить цветы, но не знает, на какой почве цветы будут расти лучше. 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30.  Тема: « Свойства дерева»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Побежал Буратино в школу, а перед ним широкая река, и мостика не видно. В школу нужно торопиться.  Думал –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думал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Буратино как же ему через речку перебраться.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Противоречие: Буратино должен перебраться через  речку, так как может опоздать  в школу, и боится войти в воду, так как   не умеет плавать и думает, что утонет. Что  делать?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31.  Тема: « Часы»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Золушке надо вовремя уйти с бала, а дворцовые часы вдруг остановились.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Тема: «Свойства воздуха»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Незнайка с друзьями пришли на речку, но Незнайка не умеет плавать.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Знайка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предложил ему спасательный круг.  Но он все равно боится, и думает, что утонет.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33.  Тема: «Увеличительные приборы»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Дюймовочка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хочет написать письмо маме, но беспокоится, что мама не сможет его прочесть из-за очень маленького шрифта.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34.  Тема: «Средства связи»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 слонёнка заболела бабушка. Надо вызвать доктора, но он не знает как.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35.  Тема: «Свойства бумаги»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Почемучка приглашает в путешествие по реке, но не знает, подойдёт ли для этого бумажный кораблик?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621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115616" y="1441519"/>
            <a:ext cx="788436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80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36.  Тема: « Свойства копировальной бумаги»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8013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Миша хочет пригласить на свой день Рождения много друзей, но как сделать много пригласительных билетов за короткий срок?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8013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80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37.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Тема: «Свойства магнита»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8013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Винтику 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Шпунтику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быстро найти нужную железную деталь, если она затерялась в коробке среди деталей из разных материалов?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8013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801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38.  Тема: «Дружба красок»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8013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Золушка хочет пойти на бал, но пускают только в оранжевых нарядах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62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404664"/>
            <a:ext cx="685800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СИТУАЦИОННЫЕ ИГРЫ НА НАХОЖДЕНИЕ ВНЕШНИХ РЕСУРСОВ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b="1" dirty="0" smtClean="0"/>
              <a:t>39.  «Кот в одном сапоге»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Кот из сказки «Кот в сапогах» потерял сапог. В одном сапоге ходить неудобно, босиком он ходить отвык. Как теперь быть коту?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40.  «Вот так игра»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Ира потеряла в школе варежки, искала, искала, но найти не смогла, а на улице очень холодно и до дома далеко. Как дойти до него, не заморозив руки?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41.  «Маша и медведь»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Маша дружила с медведем и часто ходила к нему в гости. В очередной раз собираясь навестить своего друга, Маша напекла пирожков и положила их в узелок. Она долго шла через густой лес, случайно зацепилась узелком за куст — он порвался, и пирожки рассыпались. Как Маше донести их до места, где живет медведь?</a:t>
            </a:r>
            <a:br>
              <a:rPr lang="ru-RU" sz="1400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62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35696" y="404664"/>
            <a:ext cx="667848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«Помоги Золушке»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42.</a:t>
            </a:r>
            <a:r>
              <a:rPr lang="ru-RU" sz="1400" dirty="0" smtClean="0"/>
              <a:t>  Мачеха велела к обеду испечь пироги. Чем Золушке раскатать тесто?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43.  «Подготовка к празднику»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Зайчиха решила устроить праздник в честь дня рождения своей дочери. «Гвоздем программы» должно было стать печенье разной формы. Зайчиха обошла все магазины в округе, но формочек для печенья купить не смогла. С помощью чего Зайчиха сможет изготовить печенье разной формы?</a:t>
            </a:r>
            <a:br>
              <a:rPr lang="ru-RU" sz="1400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44.  «Рассеянный Петя»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Решив отправиться в поход, дети договорились, кто что с собой возьмет. Уложив рюкзаки, рано утром отправились за город на электричке. Вот и нужная им станция. Все вышли, поезд дал гудок и скрылся за поворотом. И тут обнаружилось, что Петя, который «славился» своей рассеянностью, оставил в вагоне свой рюкзак. А в нем были палатка, небольшая лопатка, котелок и спички. Все очень расстроились, кроме Марины, которая предложила подумать и найти выход из положения. Как провести ночь в лесу без палатки? Как обойтись без котелка, лопатки и спичек?</a:t>
            </a:r>
            <a:endParaRPr lang="ru-RU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lenpersonalinjurylawyer.com/data_images/5745dd31d07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95736" y="548680"/>
            <a:ext cx="568863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СИТУАЦИОННЫЕ ИГРЫ НА НАХОЖДЕНИЕ ВНУТРЕННИХ РЕСУРСОВ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45.  «Открытки для Дины»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Дина коллекционирует открытки, и друзья (а их у нее 20) решили подарить ей на день рождения красивые открытки. В последний момент выяснилось, что все открытки совершенно одинаковые. Одну из них Дина приобщила к своей коллекции. Что делать с оставшимися девятнадцатью?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46.  «Красная Шапочка»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У Красной Шапочки совсем износилась ее шапка. Она попросила бабушку сшить ей новую. Бабушка выполнила просьбу любимой внучки и сшила ей красивую шапку к дню рождения. Внучка была очень довольна. Но бабушка, по рассеянности, подарила внучке такую же шапочку на Новый год, на 8 Марта и еще на семь праздников. Девочка, чтобы не огорчать бабушку, взяла все 10 шапок. Но что ей с ними делать?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47.  «Помоги Оле»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У Оли длинные волосы. К Новому году мама, папа, бабушка и подружки подарили ей много ярких лент — так много, что Оля ума не могла приложить, что с ними делать, как использовать. Помогите Оле решить эту проблему.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1202</Words>
  <Application>Microsoft Office PowerPoint</Application>
  <PresentationFormat>Экран (4:3)</PresentationFormat>
  <Paragraphs>163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Expert</dc:creator>
  <cp:lastModifiedBy>Tanya</cp:lastModifiedBy>
  <cp:revision>9</cp:revision>
  <dcterms:created xsi:type="dcterms:W3CDTF">2016-12-10T10:17:05Z</dcterms:created>
  <dcterms:modified xsi:type="dcterms:W3CDTF">2016-12-18T09:58:43Z</dcterms:modified>
</cp:coreProperties>
</file>